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928670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Классный час </a:t>
            </a:r>
            <a:endParaRPr lang="ru-RU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Этот праздник </a:t>
            </a:r>
            <a:endParaRPr lang="ru-RU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со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слезами на глазах»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4429132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Разработала </a:t>
            </a:r>
            <a:r>
              <a:rPr lang="ru-RU" sz="2000" i="1" dirty="0" err="1" smtClean="0">
                <a:solidFill>
                  <a:schemeClr val="bg1">
                    <a:lumMod val="25000"/>
                  </a:schemeClr>
                </a:solidFill>
              </a:rPr>
              <a:t>Рользинг</a:t>
            </a:r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Ольга Валентиновна</a:t>
            </a:r>
          </a:p>
          <a:p>
            <a:pPr algn="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Учитель начальных классов МБОУ СОШ № 45</a:t>
            </a:r>
          </a:p>
          <a:p>
            <a:pPr algn="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ст. Северской Краснодарского края</a:t>
            </a:r>
            <a:endParaRPr lang="ru-RU" sz="2000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dybov.ru * С Днём Победы. С Празднико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Мама, тебе эти строки пишу я,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Тебе посылаю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сыновий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привет.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Годы змеи двадцатого века Все и ниче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Тебя вспоминаю такую родную,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Такую хорошую – слов даже нет!</a:t>
            </a:r>
            <a:endParaRPr lang="ru-RU" sz="2000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ообщения по теме мать в блогах пользователей Rambler, страница 6 - Знакомст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095625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642918"/>
            <a:ext cx="52864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И пусть между нами сейчас километры,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Ты здесь, ты со мной, родная моя!</a:t>
            </a:r>
          </a:p>
          <a:p>
            <a:pPr algn="ctr"/>
            <a:endParaRPr lang="ru-RU" i="1" dirty="0"/>
          </a:p>
        </p:txBody>
      </p:sp>
      <p:pic>
        <p:nvPicPr>
          <p:cNvPr id="25604" name="Picture 4" descr="Какой бы ни была война - Литпричал - литературный порт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7"/>
            <a:ext cx="514353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усская живопись dvd скачать - Скачать бесплатно без регистрации и смс, программы, фильмы, игры, музы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5722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Здесь сталь гремела.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Плавился гранит.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Мы были твёрже стали и гранита.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Никто у нас в Отчизне не забыт!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Ничто у нас в Отчизне не забыто!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ень Победы - Просмотр темы - Форумы на HobbyPorta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215238" cy="42548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Вечная слава и вечная память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Павшим,  в жестоком бою!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Бились отважно и стойко с врагами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Вы за Отчизну свою!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Вечная слава героям!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Слава! Слава! Слава!</a:t>
            </a:r>
            <a:endParaRPr lang="ru-RU" sz="2000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Бельгийский ТЕРЕМОК: Интересное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5786478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928670"/>
            <a:ext cx="52149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И в Берлине в праздничную дату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Был воздвигнут, чтоб стоять в веках,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Памятник советскому солдату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С девочкой,  спасённой на руках.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арад Победы 1945 года (1945/DVDRip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572032" cy="4071943"/>
          </a:xfrm>
          <a:prstGeom prst="rect">
            <a:avLst/>
          </a:prstGeom>
          <a:noFill/>
        </p:spPr>
      </p:pic>
      <p:pic>
        <p:nvPicPr>
          <p:cNvPr id="29700" name="Picture 4" descr="Скачать торрент Парад победы 1945 года / Parad_color_2000 (1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769946" cy="6000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4786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В девятый день ликующего мая,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Когда легла на землю тишина,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Промчалась весть от края и до края: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Мир победил!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Окончена война!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о Дню победы. Поэзия и стих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66682"/>
            <a:ext cx="8429684" cy="47436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Прошла война, прошла страда,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Но боль взывает к людям: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Давайте, люди, никогда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Об этом не забудем!</a:t>
            </a:r>
            <a:endParaRPr lang="ru-RU" sz="2000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ля ветеранов Великой Отечественной войны с 1 по 12 мая пройдут культурно-массовые мероприятия ИА Забвести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5357850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1285860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Всем тем, кто о пощаде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Не просил,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Кто фронт прошёл,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Своих друзей теряя,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В тылу трудился 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Из последних сил, -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Спасибо, Вам,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За ту Победу в мае!</a:t>
            </a:r>
            <a:endParaRPr lang="ru-RU" sz="2000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качать бесплатно обои Красная гвоздика в георгиевской ленточке - Обои для рабочего стола, постеры, картинки, изображения, фот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7"/>
            <a:ext cx="8286808" cy="61793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4071942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 праздником!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@дневники - Мое лог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овости - С Днем Победы. - 1DDP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246847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1571612"/>
            <a:ext cx="36433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Именем солнца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Именем Родины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Клятву даём,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Именем жизни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Клянёмся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Павшим героям (хором)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То, что отцы не достроили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Мы построим.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Линия Сталина, июнь 2007 г. -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29" y="285728"/>
            <a:ext cx="8474585" cy="6096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47149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От бескрайней равнины сибирской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До </a:t>
            </a:r>
            <a:r>
              <a:rPr lang="ru-RU" sz="2000" i="1" dirty="0" err="1" smtClean="0">
                <a:solidFill>
                  <a:schemeClr val="bg1">
                    <a:lumMod val="25000"/>
                  </a:schemeClr>
                </a:solidFill>
              </a:rPr>
              <a:t>полесских</a:t>
            </a:r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лесов и болот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Поднимайся народ богатырский,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Наш великий народ.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бои на тему Второй Мировой &quot; SFW - приколы, юмор, девки, дтп, машины, фото знаменитостей и многое друго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1482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857232"/>
            <a:ext cx="39290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10000"/>
                  </a:schemeClr>
                </a:solidFill>
              </a:rPr>
              <a:t>Сокрушая железо и камень, </a:t>
            </a:r>
          </a:p>
          <a:p>
            <a:r>
              <a:rPr lang="ru-RU" sz="2000" i="1" dirty="0" smtClean="0">
                <a:solidFill>
                  <a:schemeClr val="bg1">
                    <a:lumMod val="10000"/>
                  </a:schemeClr>
                </a:solidFill>
              </a:rPr>
              <a:t>Он врага беспощадно разил!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ик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305300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500174"/>
            <a:ext cx="4714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О, Москва!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Ты сердце всей России;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Из очей твоих струится свет,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Живы мы, хоть нас свинцом косили, 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Без тебя, Москва,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Нам жизни 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Галина Губайдуллина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857652" cy="2500330"/>
          </a:xfrm>
          <a:prstGeom prst="rect">
            <a:avLst/>
          </a:prstGeom>
          <a:noFill/>
        </p:spPr>
      </p:pic>
      <p:pic>
        <p:nvPicPr>
          <p:cNvPr id="20484" name="Picture 4" descr="Об издании: М.И. Наумов совершил со своими партизанами три рейда по - 5 Марта 2014 - Blog - Dexy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214842" cy="56184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Юные неизвестные герои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ветик\Desktop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3940174" cy="3338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lways do the right thing, Mookie. - Всех с Днем Победы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72494" cy="52736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57864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Навстречу солнцу чистыми руками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Победы нашей водрузим мы знамя!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Завтра была война... Портал NewAuthor.Ru - читать рассказы онлайн от начинающих авторов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49719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21495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>
                    <a:lumMod val="10000"/>
                  </a:schemeClr>
                </a:solidFill>
              </a:rPr>
              <a:t>Женщина – мать!</a:t>
            </a:r>
            <a:endParaRPr lang="ru-RU" sz="4000" b="1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rgbClr val="B2E9F2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347</Words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</dc:creator>
  <cp:lastModifiedBy>Светик</cp:lastModifiedBy>
  <cp:revision>16</cp:revision>
  <dcterms:created xsi:type="dcterms:W3CDTF">2014-11-08T18:16:00Z</dcterms:created>
  <dcterms:modified xsi:type="dcterms:W3CDTF">2014-11-09T21:07:33Z</dcterms:modified>
</cp:coreProperties>
</file>