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64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7" r:id="rId27"/>
    <p:sldId id="286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41851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1711" y="1221721"/>
            <a:ext cx="8813054" cy="76944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Россия рада, у нас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400" b="1" dirty="0">
              <a:ln w="190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Зимние Олимпийские игры 1984 года </a:t>
            </a:r>
            <a:r>
              <a:rPr lang="ru-RU" sz="3200" b="1" dirty="0" smtClean="0"/>
              <a:t>в Сараево</a:t>
            </a:r>
            <a:r>
              <a:rPr lang="ru-RU" sz="3200" b="1" dirty="0" smtClean="0"/>
              <a:t> (Югославия): </a:t>
            </a:r>
            <a:r>
              <a:rPr lang="ru-RU" sz="3200" dirty="0" smtClean="0"/>
              <a:t>Волчонок </a:t>
            </a:r>
            <a:r>
              <a:rPr lang="ru-RU" sz="3200" dirty="0" err="1" smtClean="0"/>
              <a:t>Вучко</a:t>
            </a:r>
            <a:endParaRPr lang="ru-RU" sz="3200" dirty="0"/>
          </a:p>
        </p:txBody>
      </p:sp>
      <p:pic>
        <p:nvPicPr>
          <p:cNvPr id="26626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1308100"/>
            <a:ext cx="5245100" cy="52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Летние Олимпийские игры 1984 года в Лос-Анджелесе (США</a:t>
            </a:r>
            <a:r>
              <a:rPr lang="ru-RU" sz="3600" b="1" dirty="0" smtClean="0"/>
              <a:t>): </a:t>
            </a:r>
            <a:r>
              <a:rPr lang="ru-RU" sz="3600" dirty="0" smtClean="0"/>
              <a:t>Орленок Сэм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25" y="1778000"/>
            <a:ext cx="4813300" cy="481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588250" cy="13239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Зимние Олимпийские игры 1988 года в Калгари (Канада</a:t>
            </a:r>
            <a:r>
              <a:rPr lang="ru-RU" sz="3200" b="1" dirty="0" smtClean="0"/>
              <a:t>): </a:t>
            </a:r>
            <a:r>
              <a:rPr lang="ru-RU" sz="3200" dirty="0" smtClean="0"/>
              <a:t>Полярные медведи </a:t>
            </a:r>
            <a:r>
              <a:rPr lang="ru-RU" sz="3200" dirty="0" err="1" smtClean="0"/>
              <a:t>Хайди</a:t>
            </a:r>
            <a:r>
              <a:rPr lang="ru-RU" sz="3200" dirty="0" smtClean="0"/>
              <a:t> и </a:t>
            </a:r>
            <a:r>
              <a:rPr lang="ru-RU" sz="3200" dirty="0" err="1" smtClean="0"/>
              <a:t>Хоуди</a:t>
            </a:r>
            <a:r>
              <a:rPr lang="ru-RU" sz="3200" dirty="0" smtClean="0"/>
              <a:t> — первый парный талисман.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866900"/>
            <a:ext cx="4787900" cy="478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Летние Олимпийские  игры 1988 года в Сеуле (Корея</a:t>
            </a:r>
            <a:r>
              <a:rPr lang="ru-RU" b="1" dirty="0" smtClean="0"/>
              <a:t>): </a:t>
            </a:r>
            <a:r>
              <a:rPr lang="ru-RU" dirty="0" smtClean="0"/>
              <a:t>Тигр </a:t>
            </a:r>
            <a:r>
              <a:rPr lang="ru-RU" dirty="0" err="1" smtClean="0"/>
              <a:t>Ходори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74" y="1828799"/>
            <a:ext cx="4822825" cy="482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Зимние Олимпийские игры 1992 года в </a:t>
            </a:r>
            <a:r>
              <a:rPr lang="ru-RU" sz="3600" b="1" dirty="0" err="1" smtClean="0"/>
              <a:t>Альбервилле</a:t>
            </a:r>
            <a:r>
              <a:rPr lang="ru-RU" sz="3600" b="1" dirty="0" smtClean="0"/>
              <a:t> (Франция</a:t>
            </a:r>
            <a:r>
              <a:rPr lang="ru-RU" sz="3600" b="1" dirty="0" smtClean="0"/>
              <a:t>): </a:t>
            </a:r>
            <a:r>
              <a:rPr lang="ru-RU" sz="3600" dirty="0" smtClean="0"/>
              <a:t>Талисман звезда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1831974"/>
            <a:ext cx="4797426" cy="479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Летние Олимпийские игры 1992 года в Барселона (Испания</a:t>
            </a:r>
            <a:r>
              <a:rPr lang="ru-RU" b="1" dirty="0" smtClean="0"/>
              <a:t>): </a:t>
            </a:r>
            <a:r>
              <a:rPr lang="ru-RU" dirty="0" smtClean="0"/>
              <a:t>Собака </a:t>
            </a:r>
            <a:r>
              <a:rPr lang="ru-RU" dirty="0" err="1" smtClean="0"/>
              <a:t>Коби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574" y="1739899"/>
            <a:ext cx="4873625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Зимние Олимпийские игры 1994 года </a:t>
            </a:r>
            <a:r>
              <a:rPr lang="ru-RU" sz="3200" b="1" dirty="0" err="1" smtClean="0"/>
              <a:t>Лиллехаммер</a:t>
            </a:r>
            <a:r>
              <a:rPr lang="ru-RU" sz="3200" b="1" dirty="0" smtClean="0"/>
              <a:t> (Норвегия): </a:t>
            </a:r>
            <a:r>
              <a:rPr lang="ru-RU" sz="3200" dirty="0" smtClean="0"/>
              <a:t>Талисманы девочка Кристин и мальчик Хокон</a:t>
            </a:r>
            <a:endParaRPr lang="ru-RU" sz="3200" dirty="0"/>
          </a:p>
        </p:txBody>
      </p:sp>
      <p:pic>
        <p:nvPicPr>
          <p:cNvPr id="32770" name="Picture 2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74" y="1650999"/>
            <a:ext cx="5026025" cy="502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Летние Олимпийские игры 1996 года в Атланте (США</a:t>
            </a:r>
            <a:r>
              <a:rPr lang="ru-RU" b="1" dirty="0" smtClean="0"/>
              <a:t>): </a:t>
            </a:r>
            <a:r>
              <a:rPr lang="ru-RU" b="1" dirty="0" err="1" smtClean="0"/>
              <a:t>Иззи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775" y="1447800"/>
            <a:ext cx="4965700" cy="4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Зимние Олимпийские игры 1998 года в Нагано (Япония): </a:t>
            </a:r>
            <a:r>
              <a:rPr lang="ru-RU" b="1" dirty="0" smtClean="0"/>
              <a:t>Совята.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4" y="2087562"/>
            <a:ext cx="8344577" cy="389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Летние Олимпийские игры 2000 </a:t>
            </a:r>
            <a:r>
              <a:rPr lang="ru-RU" sz="3200" b="1" dirty="0" smtClean="0"/>
              <a:t> года </a:t>
            </a:r>
            <a:r>
              <a:rPr lang="ru-RU" sz="3200" b="1" dirty="0" smtClean="0"/>
              <a:t>в Сиднее (Австралия</a:t>
            </a:r>
            <a:r>
              <a:rPr lang="ru-RU" sz="3200" b="1" dirty="0" smtClean="0"/>
              <a:t>): </a:t>
            </a:r>
            <a:r>
              <a:rPr lang="ru-RU" sz="3200" dirty="0" smtClean="0"/>
              <a:t>Птичка </a:t>
            </a:r>
            <a:r>
              <a:rPr lang="ru-RU" sz="3200" dirty="0" err="1" smtClean="0"/>
              <a:t>кукабара</a:t>
            </a:r>
            <a:r>
              <a:rPr lang="ru-RU" sz="3200" dirty="0" smtClean="0"/>
              <a:t> </a:t>
            </a:r>
            <a:r>
              <a:rPr lang="ru-RU" sz="3200" dirty="0" err="1" smtClean="0"/>
              <a:t>Олли</a:t>
            </a:r>
            <a:r>
              <a:rPr lang="ru-RU" sz="3200" dirty="0" smtClean="0"/>
              <a:t>, утконос Сид и ехидна Милли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71675"/>
            <a:ext cx="7759699" cy="4690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51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1400" y="274241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Вся Россия рада!</a:t>
            </a:r>
            <a:br>
              <a:rPr lang="ru-RU" sz="2400" b="1" dirty="0" smtClean="0"/>
            </a:br>
            <a:r>
              <a:rPr lang="ru-RU" sz="2400" b="1" dirty="0" smtClean="0"/>
              <a:t>У нас ОЛИМПИАДА!</a:t>
            </a:r>
            <a:br>
              <a:rPr lang="ru-RU" sz="2400" b="1" dirty="0" smtClean="0"/>
            </a:br>
            <a:r>
              <a:rPr lang="ru-RU" sz="2400" b="1" dirty="0" smtClean="0"/>
              <a:t>Праздник спорта мировой</a:t>
            </a:r>
            <a:br>
              <a:rPr lang="ru-RU" sz="2400" b="1" dirty="0" smtClean="0"/>
            </a:br>
            <a:r>
              <a:rPr lang="ru-RU" sz="2400" b="1" dirty="0" smtClean="0"/>
              <a:t>Ожидает нас зимой.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Мы радушны, хлебосольны,</a:t>
            </a:r>
            <a:br>
              <a:rPr lang="ru-RU" sz="2400" b="1" dirty="0" smtClean="0"/>
            </a:br>
            <a:r>
              <a:rPr lang="ru-RU" sz="2400" b="1" dirty="0" smtClean="0"/>
              <a:t>Ждем гостей и тем довольны!</a:t>
            </a:r>
            <a:br>
              <a:rPr lang="ru-RU" sz="2400" b="1" dirty="0" smtClean="0"/>
            </a:br>
            <a:r>
              <a:rPr lang="ru-RU" sz="2400" b="1" dirty="0" smtClean="0"/>
              <a:t>Приезжайте, выступайте</a:t>
            </a:r>
            <a:br>
              <a:rPr lang="ru-RU" sz="2400" b="1" dirty="0" smtClean="0"/>
            </a:br>
            <a:r>
              <a:rPr lang="ru-RU" sz="2400" b="1" dirty="0" smtClean="0"/>
              <a:t>И, конечно, побеждайте!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Ждёт вас множество призов.</a:t>
            </a:r>
            <a:br>
              <a:rPr lang="ru-RU" sz="2400" b="1" dirty="0" smtClean="0"/>
            </a:br>
            <a:r>
              <a:rPr lang="ru-RU" sz="2400" b="1" dirty="0" smtClean="0"/>
              <a:t>Будь готов и будь здоров!</a:t>
            </a:r>
            <a:br>
              <a:rPr lang="ru-RU" sz="2400" b="1" dirty="0" smtClean="0"/>
            </a:br>
            <a:r>
              <a:rPr lang="ru-RU" sz="2400" b="1" i="1" dirty="0" smtClean="0"/>
              <a:t>(Елена </a:t>
            </a:r>
            <a:r>
              <a:rPr lang="ru-RU" sz="2400" b="1" i="1" dirty="0" err="1" smtClean="0"/>
              <a:t>Инкона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Зимние Олимпийские игры 2002 года в </a:t>
            </a:r>
            <a:r>
              <a:rPr lang="ru-RU" sz="3200" b="1" dirty="0" err="1" smtClean="0"/>
              <a:t>Солт-Лейк-Сити</a:t>
            </a:r>
            <a:r>
              <a:rPr lang="ru-RU" sz="3200" b="1" dirty="0" smtClean="0"/>
              <a:t> (США): </a:t>
            </a:r>
            <a:r>
              <a:rPr lang="ru-RU" sz="3200" dirty="0" smtClean="0"/>
              <a:t>Заяц </a:t>
            </a:r>
            <a:r>
              <a:rPr lang="ru-RU" sz="3200" dirty="0" err="1" smtClean="0"/>
              <a:t>Паудер</a:t>
            </a:r>
            <a:r>
              <a:rPr lang="ru-RU" sz="3200" dirty="0" smtClean="0"/>
              <a:t>, медведь Коал и койот </a:t>
            </a:r>
            <a:r>
              <a:rPr lang="ru-RU" sz="3200" dirty="0" err="1" smtClean="0"/>
              <a:t>Коппер</a:t>
            </a:r>
            <a:endParaRPr lang="ru-RU" sz="3200" dirty="0"/>
          </a:p>
        </p:txBody>
      </p:sp>
      <p:pic>
        <p:nvPicPr>
          <p:cNvPr id="36866" name="Picture 2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4" y="1757362"/>
            <a:ext cx="7070725" cy="4745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Летние Олимпийские игры 2004 года в Афинах (Греция</a:t>
            </a:r>
            <a:r>
              <a:rPr lang="ru-RU" sz="3600" b="1" dirty="0" smtClean="0"/>
              <a:t>): </a:t>
            </a:r>
            <a:r>
              <a:rPr lang="ru-RU" sz="3600" dirty="0" smtClean="0"/>
              <a:t>Куклы </a:t>
            </a:r>
            <a:r>
              <a:rPr lang="ru-RU" sz="3600" dirty="0" err="1" smtClean="0"/>
              <a:t>Аполло</a:t>
            </a:r>
            <a:r>
              <a:rPr lang="ru-RU" sz="3600" dirty="0" smtClean="0"/>
              <a:t> и Афины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74" y="1801811"/>
            <a:ext cx="6270625" cy="4807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Зимние Олимпийские игры 2006 года в Турине (Италия</a:t>
            </a:r>
            <a:r>
              <a:rPr lang="ru-RU" sz="3600" b="1" dirty="0" smtClean="0"/>
              <a:t>): </a:t>
            </a:r>
            <a:r>
              <a:rPr lang="ru-RU" sz="3600" dirty="0" smtClean="0"/>
              <a:t>Снежок Нив и кубик льда </a:t>
            </a:r>
            <a:r>
              <a:rPr lang="ru-RU" sz="3600" dirty="0" err="1" smtClean="0"/>
              <a:t>Глиз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4" y="1816100"/>
            <a:ext cx="5305425" cy="491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390526"/>
            <a:ext cx="7886700" cy="13255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Летние Олимпийские игры 2008 года в Пекине (Китай</a:t>
            </a:r>
            <a:r>
              <a:rPr lang="ru-RU" sz="3200" b="1" dirty="0" smtClean="0"/>
              <a:t>): </a:t>
            </a:r>
            <a:r>
              <a:rPr lang="ru-RU" sz="3200" dirty="0" smtClean="0"/>
              <a:t>–</a:t>
            </a:r>
            <a:r>
              <a:rPr lang="ru-RU" sz="3200" dirty="0" err="1" smtClean="0"/>
              <a:t>Бэй-Бэй</a:t>
            </a:r>
            <a:r>
              <a:rPr lang="ru-RU" sz="3200" dirty="0" smtClean="0"/>
              <a:t>, </a:t>
            </a:r>
            <a:r>
              <a:rPr lang="ru-RU" sz="3200" dirty="0" err="1" smtClean="0"/>
              <a:t>Цзин-Цзин</a:t>
            </a:r>
            <a:r>
              <a:rPr lang="ru-RU" sz="3200" dirty="0" smtClean="0"/>
              <a:t>, </a:t>
            </a:r>
            <a:r>
              <a:rPr lang="ru-RU" sz="3200" dirty="0" err="1" smtClean="0"/>
              <a:t>Хуань-Хуань</a:t>
            </a:r>
            <a:r>
              <a:rPr lang="ru-RU" sz="3200" dirty="0" smtClean="0"/>
              <a:t>, </a:t>
            </a:r>
            <a:r>
              <a:rPr lang="ru-RU" sz="3200" dirty="0" err="1" smtClean="0"/>
              <a:t>Ин-Ин</a:t>
            </a:r>
            <a:r>
              <a:rPr lang="ru-RU" sz="3200" dirty="0" smtClean="0"/>
              <a:t> и Ни-Ни.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674" y="1577974"/>
            <a:ext cx="7108559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Зимние Олимпийские игры 2010 в Ванкувере (Канада): </a:t>
            </a:r>
            <a:r>
              <a:rPr lang="ru-RU" sz="3600" dirty="0" err="1" smtClean="0"/>
              <a:t>Куачи</a:t>
            </a:r>
            <a:r>
              <a:rPr lang="ru-RU" sz="3600" dirty="0" smtClean="0"/>
              <a:t>, Мига, </a:t>
            </a:r>
            <a:r>
              <a:rPr lang="ru-RU" sz="3600" dirty="0" err="1" smtClean="0"/>
              <a:t>Суми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4" y="1827212"/>
            <a:ext cx="8260505" cy="449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365126"/>
            <a:ext cx="8248650" cy="132556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Летние Олимпийские игры 2012 года в Лондоне (Великобритания): </a:t>
            </a:r>
            <a:r>
              <a:rPr lang="ru-RU" sz="3600" b="1" dirty="0" smtClean="0"/>
              <a:t> </a:t>
            </a:r>
            <a:r>
              <a:rPr lang="ru-RU" sz="3600" dirty="0" err="1" smtClean="0"/>
              <a:t>Уэнлок</a:t>
            </a:r>
            <a:r>
              <a:rPr lang="ru-RU" sz="3600" dirty="0" smtClean="0"/>
              <a:t> </a:t>
            </a:r>
            <a:r>
              <a:rPr lang="ru-RU" sz="3600" dirty="0" smtClean="0"/>
              <a:t>и </a:t>
            </a:r>
            <a:r>
              <a:rPr lang="ru-RU" sz="3600" dirty="0" err="1" smtClean="0"/>
              <a:t>Мандевиль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4" y="1778000"/>
            <a:ext cx="7400925" cy="481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4185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 всех Олимпиад:</a:t>
            </a:r>
            <a:endParaRPr lang="ru-RU" dirty="0"/>
          </a:p>
        </p:txBody>
      </p:sp>
      <p:pic>
        <p:nvPicPr>
          <p:cNvPr id="1030" name="Picture 6" descr="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1409700"/>
            <a:ext cx="619125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41851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4900" y="203200"/>
            <a:ext cx="4298950" cy="59864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Пять </a:t>
            </a:r>
            <a:r>
              <a:rPr lang="ru-RU" dirty="0" smtClean="0"/>
              <a:t>колец, пять кругов - </a:t>
            </a:r>
            <a:br>
              <a:rPr lang="ru-RU" dirty="0" smtClean="0"/>
            </a:br>
            <a:r>
              <a:rPr lang="ru-RU" dirty="0" smtClean="0"/>
              <a:t>Знак пяти материков. </a:t>
            </a:r>
            <a:br>
              <a:rPr lang="ru-RU" dirty="0" smtClean="0"/>
            </a:br>
            <a:r>
              <a:rPr lang="ru-RU" dirty="0" smtClean="0"/>
              <a:t>Знак, который означает то, </a:t>
            </a:r>
            <a:br>
              <a:rPr lang="ru-RU" dirty="0" smtClean="0"/>
            </a:br>
            <a:r>
              <a:rPr lang="ru-RU" dirty="0" smtClean="0"/>
              <a:t>что Спорт, как общий друг. </a:t>
            </a:r>
            <a:br>
              <a:rPr lang="ru-RU" dirty="0" smtClean="0"/>
            </a:br>
            <a:r>
              <a:rPr lang="ru-RU" dirty="0" smtClean="0"/>
              <a:t>Все народы приглашает, </a:t>
            </a:r>
            <a:br>
              <a:rPr lang="ru-RU" dirty="0" smtClean="0"/>
            </a:br>
            <a:r>
              <a:rPr lang="ru-RU" dirty="0" smtClean="0"/>
              <a:t>В свой Всемирный — мирный круг </a:t>
            </a:r>
            <a:br>
              <a:rPr lang="ru-RU" dirty="0" smtClean="0"/>
            </a:br>
            <a:r>
              <a:rPr lang="ru-RU" dirty="0" smtClean="0"/>
              <a:t>На Востоке рано — </a:t>
            </a:r>
            <a:r>
              <a:rPr lang="ru-RU" dirty="0" err="1" smtClean="0"/>
              <a:t>рано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Солнце окна золотит, </a:t>
            </a:r>
            <a:br>
              <a:rPr lang="ru-RU" dirty="0" smtClean="0"/>
            </a:br>
            <a:r>
              <a:rPr lang="ru-RU" dirty="0" smtClean="0"/>
              <a:t>Потому — то желтый цвет, </a:t>
            </a:r>
            <a:br>
              <a:rPr lang="ru-RU" dirty="0" smtClean="0"/>
            </a:br>
            <a:r>
              <a:rPr lang="ru-RU" dirty="0" smtClean="0"/>
              <a:t>Это Азии привет! </a:t>
            </a:r>
            <a:br>
              <a:rPr lang="ru-RU" dirty="0" smtClean="0"/>
            </a:br>
            <a:r>
              <a:rPr lang="ru-RU" dirty="0" smtClean="0"/>
              <a:t>Цвет травы – зелёный цвет, </a:t>
            </a:r>
            <a:br>
              <a:rPr lang="ru-RU" dirty="0" smtClean="0"/>
            </a:br>
            <a:r>
              <a:rPr lang="ru-RU" dirty="0" smtClean="0"/>
              <a:t>Из Австралии привет! </a:t>
            </a:r>
            <a:br>
              <a:rPr lang="ru-RU" dirty="0" smtClean="0"/>
            </a:br>
            <a:r>
              <a:rPr lang="ru-RU" dirty="0" smtClean="0"/>
              <a:t>А Америке, негоже быть, </a:t>
            </a:r>
            <a:br>
              <a:rPr lang="ru-RU" dirty="0" smtClean="0"/>
            </a:br>
            <a:r>
              <a:rPr lang="ru-RU" dirty="0" smtClean="0"/>
              <a:t>Без собственных примет, </a:t>
            </a:r>
            <a:br>
              <a:rPr lang="ru-RU" dirty="0" smtClean="0"/>
            </a:br>
            <a:r>
              <a:rPr lang="ru-RU" dirty="0" smtClean="0"/>
              <a:t>Красный цвет – вам шлёт привет! </a:t>
            </a:r>
            <a:br>
              <a:rPr lang="ru-RU" dirty="0" smtClean="0"/>
            </a:br>
            <a:r>
              <a:rPr lang="ru-RU" dirty="0" smtClean="0"/>
              <a:t>Знают все, что чёрный цвет, </a:t>
            </a:r>
            <a:br>
              <a:rPr lang="ru-RU" dirty="0" smtClean="0"/>
            </a:br>
            <a:r>
              <a:rPr lang="ru-RU" dirty="0" smtClean="0"/>
              <a:t>Знойной Африки – привет! </a:t>
            </a:r>
            <a:br>
              <a:rPr lang="ru-RU" dirty="0" smtClean="0"/>
            </a:br>
            <a:r>
              <a:rPr lang="ru-RU" dirty="0" smtClean="0"/>
              <a:t>А какой же цвет Европы? </a:t>
            </a:r>
            <a:br>
              <a:rPr lang="ru-RU" dirty="0" smtClean="0"/>
            </a:br>
            <a:r>
              <a:rPr lang="ru-RU" dirty="0" smtClean="0"/>
              <a:t>Голубой Европы цвет, </a:t>
            </a:r>
            <a:br>
              <a:rPr lang="ru-RU" dirty="0" smtClean="0"/>
            </a:br>
            <a:r>
              <a:rPr lang="ru-RU" dirty="0" smtClean="0"/>
              <a:t>Из Европы дружбы тропы, </a:t>
            </a:r>
            <a:br>
              <a:rPr lang="ru-RU" dirty="0" smtClean="0"/>
            </a:br>
            <a:r>
              <a:rPr lang="ru-RU" dirty="0" smtClean="0"/>
              <a:t>К нам спешат — препятствий нет!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41851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s2.uploads.ru/N8o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img-fotki.yandex.ru/get/6709/106593594.25/0_a2920_60b2a32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65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41851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100" y="0"/>
            <a:ext cx="4883150" cy="57705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В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старину, в античном мире,</a:t>
            </a:r>
            <a:b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Двадцать шесть веков назад,</a:t>
            </a:r>
            <a:b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Города не жили в мире,</a:t>
            </a:r>
            <a:b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Шёл войной на брата брат.</a:t>
            </a:r>
            <a:b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мудрейшие решили:</a:t>
            </a:r>
            <a:b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Ссоры вечные страшны,</a:t>
            </a:r>
            <a:b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Можно в смелости и силе</a:t>
            </a:r>
            <a:b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Состязаться без войны!</a:t>
            </a:r>
            <a:b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в Олимпию прибудет,</a:t>
            </a:r>
            <a:b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Кто отважен и силён;</a:t>
            </a:r>
            <a:b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Для сражений мирных будет</a:t>
            </a:r>
            <a:b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Полем боя - стадион!</a:t>
            </a:r>
            <a:endParaRPr lang="ru-RU" sz="3200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4185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581026"/>
            <a:ext cx="8261350" cy="3876674"/>
          </a:xfrm>
        </p:spPr>
        <p:txBody>
          <a:bodyPr>
            <a:normAutofit/>
          </a:bodyPr>
          <a:lstStyle/>
          <a:p>
            <a:r>
              <a:rPr lang="ru-RU" b="1" dirty="0" smtClean="0"/>
              <a:t>Девиз</a:t>
            </a:r>
            <a:r>
              <a:rPr lang="ru-RU" dirty="0" smtClean="0"/>
              <a:t> </a:t>
            </a:r>
            <a:r>
              <a:rPr lang="ru-RU" b="1" dirty="0" smtClean="0"/>
              <a:t>Олимпийских</a:t>
            </a:r>
            <a:r>
              <a:rPr lang="ru-RU" dirty="0" smtClean="0"/>
              <a:t> игр в </a:t>
            </a:r>
            <a:r>
              <a:rPr lang="ru-RU" b="1" dirty="0" smtClean="0"/>
              <a:t>Сочи</a:t>
            </a:r>
            <a:r>
              <a:rPr lang="ru-RU" dirty="0" smtClean="0"/>
              <a:t> </a:t>
            </a:r>
            <a:r>
              <a:rPr lang="ru-RU" b="1" dirty="0" smtClean="0"/>
              <a:t>2014</a:t>
            </a:r>
            <a:r>
              <a:rPr lang="ru-RU" dirty="0" smtClean="0"/>
              <a:t> звучит как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Добро пожаловать в будущее»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4185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Олимпийская клятва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«От имени всех судей и официальных лиц я обещаю, что мы будем выполнять наши обязанности во время этих Олимпийских Игр со всей беспристрастностью, уважая и соблюдая правила, по которым они проводятся, в подлинно спортивном духе».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365126"/>
            <a:ext cx="3924300" cy="52736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Зимние Олимпийские игры 2014 в Сочи (Россия</a:t>
            </a:r>
            <a:r>
              <a:rPr lang="ru-RU" b="1" dirty="0" smtClean="0"/>
              <a:t>):</a:t>
            </a:r>
            <a:r>
              <a:rPr lang="ru-RU" dirty="0" smtClean="0"/>
              <a:t>Леопард</a:t>
            </a:r>
            <a:r>
              <a:rPr lang="ru-RU" dirty="0" smtClean="0"/>
              <a:t>,. </a:t>
            </a:r>
            <a:r>
              <a:rPr lang="ru-RU" dirty="0" smtClean="0"/>
              <a:t>Зайка и Белый Мишка, Лучик и Снежинка.</a:t>
            </a:r>
            <a:endParaRPr lang="ru-RU" dirty="0"/>
          </a:p>
        </p:txBody>
      </p:sp>
      <p:pic>
        <p:nvPicPr>
          <p:cNvPr id="43010" name="Picture 2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900" y="685800"/>
            <a:ext cx="4857115" cy="564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Олимпийские медали: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spb.sovsport.ru/s/blog/f/21405.jpg?t=13699028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4" y="1930400"/>
            <a:ext cx="8507149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50" y="5175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Зимние Олимпийские игры 1968 года в Гренобле (Франция</a:t>
            </a:r>
            <a:r>
              <a:rPr lang="ru-RU" sz="3200" b="1" dirty="0" smtClean="0"/>
              <a:t>):</a:t>
            </a:r>
            <a:r>
              <a:rPr lang="ru-RU" sz="2800" dirty="0" smtClean="0"/>
              <a:t> Игрушка - лыжник </a:t>
            </a:r>
            <a:r>
              <a:rPr lang="ru-RU" sz="2800" dirty="0" err="1" smtClean="0"/>
              <a:t>Шюсс</a:t>
            </a:r>
            <a:r>
              <a:rPr lang="ru-RU" sz="28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700" y="1584325"/>
            <a:ext cx="5121275" cy="512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2926"/>
            <a:ext cx="7886700" cy="13255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Летние Олимпийские игры 1972 года в Мюнхене (Германия</a:t>
            </a:r>
            <a:r>
              <a:rPr lang="ru-RU" sz="2800" b="1" dirty="0" smtClean="0"/>
              <a:t>):</a:t>
            </a:r>
            <a:r>
              <a:rPr lang="ru-RU" sz="2800" dirty="0" smtClean="0"/>
              <a:t>Такса </a:t>
            </a:r>
            <a:r>
              <a:rPr lang="ru-RU" sz="2800" dirty="0" err="1" smtClean="0"/>
              <a:t>Вальди</a:t>
            </a:r>
            <a:r>
              <a:rPr lang="ru-RU" sz="28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482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587499"/>
            <a:ext cx="5105401" cy="510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Зимние Олимпийские игры 1976 года в Инсбруке (Австрия</a:t>
            </a:r>
            <a:r>
              <a:rPr lang="ru-RU" sz="3600" b="1" dirty="0" smtClean="0"/>
              <a:t>):</a:t>
            </a:r>
            <a:r>
              <a:rPr lang="ru-RU" sz="3200" dirty="0" smtClean="0"/>
              <a:t>Снеговик "</a:t>
            </a:r>
            <a:r>
              <a:rPr lang="ru-RU" sz="3200" dirty="0" err="1" smtClean="0"/>
              <a:t>Олимпиямандл</a:t>
            </a:r>
            <a:r>
              <a:rPr lang="ru-RU" sz="3200" dirty="0" smtClean="0"/>
              <a:t>"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475" y="1536700"/>
            <a:ext cx="5114924" cy="511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Летние Олимпийские игры 1976 года в Монреаль (Канада</a:t>
            </a:r>
            <a:r>
              <a:rPr lang="ru-RU" sz="3600" b="1" dirty="0" smtClean="0"/>
              <a:t>):</a:t>
            </a:r>
            <a:r>
              <a:rPr lang="ru-RU" sz="3600" dirty="0" smtClean="0"/>
              <a:t>Бобер </a:t>
            </a:r>
            <a:r>
              <a:rPr lang="ru-RU" sz="3600" dirty="0" err="1" smtClean="0"/>
              <a:t>Амик</a:t>
            </a:r>
            <a:endParaRPr lang="ru-RU" sz="3600" dirty="0"/>
          </a:p>
        </p:txBody>
      </p:sp>
      <p:pic>
        <p:nvPicPr>
          <p:cNvPr id="27650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74" y="1473199"/>
            <a:ext cx="5216525" cy="521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Зимние </a:t>
            </a:r>
            <a:r>
              <a:rPr lang="ru-RU" sz="3600" b="1" dirty="0" smtClean="0"/>
              <a:t>Олимпийские игры 1980 года в Лейк-Плэсиде (США): </a:t>
            </a:r>
            <a:r>
              <a:rPr lang="ru-RU" sz="3200" dirty="0" smtClean="0"/>
              <a:t>Енот </a:t>
            </a:r>
            <a:r>
              <a:rPr lang="ru-RU" sz="3200" dirty="0" err="1" smtClean="0"/>
              <a:t>Рони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4" y="1396999"/>
            <a:ext cx="5172075" cy="517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Летние Олимпийские игры 1980 года в Москве (СССР</a:t>
            </a:r>
            <a:r>
              <a:rPr lang="ru-RU" sz="3200" b="1" dirty="0" smtClean="0"/>
              <a:t>):</a:t>
            </a:r>
            <a:r>
              <a:rPr lang="ru-RU" sz="3200" dirty="0" smtClean="0"/>
              <a:t>Олимпийский Мишка</a:t>
            </a:r>
            <a:r>
              <a:rPr lang="ru-RU" sz="3200" b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399" y="1463674"/>
            <a:ext cx="5016501" cy="501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246</Words>
  <Application>Microsoft Office PowerPoint</Application>
  <PresentationFormat>Экран (4:3)</PresentationFormat>
  <Paragraphs>32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Зимние Олимпийские игры 1968 года в Гренобле (Франция): Игрушка - лыжник Шюсс  </vt:lpstr>
      <vt:lpstr>Летние Олимпийские игры 1972 года в Мюнхене (Германия):Такса Вальди. </vt:lpstr>
      <vt:lpstr>Зимние Олимпийские игры 1976 года в Инсбруке (Австрия):Снеговик "Олимпиямандл" </vt:lpstr>
      <vt:lpstr>Летние Олимпийские игры 1976 года в Монреаль (Канада):Бобер Амик</vt:lpstr>
      <vt:lpstr>Зимние Олимпийские игры 1980 года в Лейк-Плэсиде (США): Енот Рони </vt:lpstr>
      <vt:lpstr>Летние Олимпийские игры 1980 года в Москве (СССР):Олимпийский Мишка  </vt:lpstr>
      <vt:lpstr>Зимние Олимпийские игры 1984 года в Сараево (Югославия): Волчонок Вучко</vt:lpstr>
      <vt:lpstr>Летние Олимпийские игры 1984 года в Лос-Анджелесе (США): Орленок Сэм</vt:lpstr>
      <vt:lpstr>Зимние Олимпийские игры 1988 года в Калгари (Канада): Полярные медведи Хайди и Хоуди — первый парный талисман.</vt:lpstr>
      <vt:lpstr>Летние Олимпийские  игры 1988 года в Сеуле (Корея): Тигр Ходори</vt:lpstr>
      <vt:lpstr>Зимние Олимпийские игры 1992 года в Альбервилле (Франция): Талисман звезда </vt:lpstr>
      <vt:lpstr>Летние Олимпийские игры 1992 года в Барселона (Испания): Собака Коби</vt:lpstr>
      <vt:lpstr>Зимние Олимпийские игры 1994 года Лиллехаммер (Норвегия): Талисманы девочка Кристин и мальчик Хокон</vt:lpstr>
      <vt:lpstr>Летние Олимпийские игры 1996 года в Атланте (США): Иззи</vt:lpstr>
      <vt:lpstr>Зимние Олимпийские игры 1998 года в Нагано (Япония): Совята.</vt:lpstr>
      <vt:lpstr>Летние Олимпийские игры 2000  года в Сиднее (Австралия): Птичка кукабара Олли, утконос Сид и ехидна Милли</vt:lpstr>
      <vt:lpstr>Зимние Олимпийские игры 2002 года в Солт-Лейк-Сити (США): Заяц Паудер, медведь Коал и койот Коппер</vt:lpstr>
      <vt:lpstr>Летние Олимпийские игры 2004 года в Афинах (Греция): Куклы Аполло и Афины</vt:lpstr>
      <vt:lpstr>Зимние Олимпийские игры 2006 года в Турине (Италия): Снежок Нив и кубик льда Глиз</vt:lpstr>
      <vt:lpstr>Летние Олимпийские игры 2008 года в Пекине (Китай): –Бэй-Бэй, Цзин-Цзин, Хуань-Хуань, Ин-Ин и Ни-Ни. </vt:lpstr>
      <vt:lpstr>Зимние Олимпийские игры 2010 в Ванкувере (Канада): Куачи, Мига, Суми</vt:lpstr>
      <vt:lpstr>Летние Олимпийские игры 2012 года в Лондоне (Великобритания):  Уэнлок и Мандевиль</vt:lpstr>
      <vt:lpstr>Символ всех Олимпиад:</vt:lpstr>
      <vt:lpstr>Слайд 27</vt:lpstr>
      <vt:lpstr>Слайд 28</vt:lpstr>
      <vt:lpstr>Слайд 29</vt:lpstr>
      <vt:lpstr>Девиз Олимпийских игр в Сочи 2014 звучит как  «Добро пожаловать в будущее»</vt:lpstr>
      <vt:lpstr>Олимпийская клятва</vt:lpstr>
      <vt:lpstr>Зимние Олимпийские игры 2014 в Сочи (Россия):Леопард,. Зайка и Белый Мишка, Лучик и Снежинка.</vt:lpstr>
      <vt:lpstr>Олимпийские медали: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22</cp:revision>
  <dcterms:created xsi:type="dcterms:W3CDTF">2013-11-19T05:52:05Z</dcterms:created>
  <dcterms:modified xsi:type="dcterms:W3CDTF">2014-02-07T06:59:56Z</dcterms:modified>
</cp:coreProperties>
</file>