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70" r:id="rId3"/>
    <p:sldId id="271" r:id="rId4"/>
    <p:sldId id="272" r:id="rId5"/>
    <p:sldId id="256" r:id="rId6"/>
    <p:sldId id="259" r:id="rId7"/>
    <p:sldId id="260" r:id="rId8"/>
    <p:sldId id="261" r:id="rId9"/>
    <p:sldId id="262" r:id="rId10"/>
    <p:sldId id="263" r:id="rId11"/>
    <p:sldId id="264" r:id="rId12"/>
    <p:sldId id="258" r:id="rId13"/>
    <p:sldId id="274" r:id="rId14"/>
    <p:sldId id="275" r:id="rId15"/>
    <p:sldId id="276" r:id="rId16"/>
    <p:sldId id="277" r:id="rId17"/>
    <p:sldId id="273" r:id="rId18"/>
    <p:sldId id="278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6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F9851-B197-48B1-B6E8-9A465FF8D390}" type="datetimeFigureOut">
              <a:rPr lang="ru-RU" smtClean="0"/>
              <a:t>05.11.2012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97F77-705D-4708-86AE-51D7421AEB6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97F77-705D-4708-86AE-51D7421AEB61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97F77-705D-4708-86AE-51D7421AEB61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F20DC-0FCD-4F41-AA63-E20BB4324541}" type="datetimeFigureOut">
              <a:rPr lang="ru-RU"/>
              <a:pPr>
                <a:defRPr/>
              </a:pPr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D0E7E-05C7-4655-AB8C-87EEAF04A5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015B4-DF87-4A9E-988A-062E4354A080}" type="datetimeFigureOut">
              <a:rPr lang="ru-RU"/>
              <a:pPr>
                <a:defRPr/>
              </a:pPr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3AABB-0888-4F79-BB7D-134F1E335F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837A6-B981-4704-8E83-86C164BC8C02}" type="datetimeFigureOut">
              <a:rPr lang="ru-RU"/>
              <a:pPr>
                <a:defRPr/>
              </a:pPr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5C381-5973-4DF4-A097-AF55C08253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7" descr="6e98f863407c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75" y="642938"/>
            <a:ext cx="295275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B16D2-F66F-4A8D-AC15-2EAEDD5C0A41}" type="datetimeFigureOut">
              <a:rPr lang="ru-RU"/>
              <a:pPr>
                <a:defRPr/>
              </a:pPr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C284E-237F-426D-A3E5-0E86F766BE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6C355-6A7F-4CC0-92C4-42692EFF477D}" type="datetimeFigureOut">
              <a:rPr lang="ru-RU"/>
              <a:pPr>
                <a:defRPr/>
              </a:pPr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EE40B-6448-44F6-8162-781C0952B3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DFE4A-F198-467F-AC28-47EEA0C9BB95}" type="datetimeFigureOut">
              <a:rPr lang="ru-RU"/>
              <a:pPr>
                <a:defRPr/>
              </a:pPr>
              <a:t>05.11.2012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49200-6083-4161-BFBD-9869A5EE98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1B671-D485-47FE-9F5B-EFB878118806}" type="datetimeFigureOut">
              <a:rPr lang="ru-RU"/>
              <a:pPr>
                <a:defRPr/>
              </a:pPr>
              <a:t>05.11.2012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01E08-7E3F-4C39-9D23-24388FC323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F23FF-6128-48E3-AE5D-82E84C27EFF7}" type="datetimeFigureOut">
              <a:rPr lang="ru-RU"/>
              <a:pPr>
                <a:defRPr/>
              </a:pPr>
              <a:t>05.11.2012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CF167-F7C2-4FCD-AA35-4A703A7192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46957-A4AF-4971-A126-854F6C294CE0}" type="datetimeFigureOut">
              <a:rPr lang="ru-RU"/>
              <a:pPr>
                <a:defRPr/>
              </a:pPr>
              <a:t>05.11.2012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7DB62-27FA-4432-9487-771D50E369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D4D11-CAE6-45E3-AEFD-BB52DE517E84}" type="datetimeFigureOut">
              <a:rPr lang="ru-RU"/>
              <a:pPr>
                <a:defRPr/>
              </a:pPr>
              <a:t>05.11.2012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835D6-5F84-404B-ADB8-33208B2D7C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ABB4D-E935-47EF-8752-ADCA60476F15}" type="datetimeFigureOut">
              <a:rPr lang="ru-RU"/>
              <a:pPr>
                <a:defRPr/>
              </a:pPr>
              <a:t>05.11.2012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0B678-9E21-4EEF-A2E8-A61CB07CCA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 descr="6e98f863407c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00" y="3143250"/>
            <a:ext cx="2427288" cy="297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4C2DAD4-DC6C-4909-A24E-0E5CFADA09B1}" type="datetimeFigureOut">
              <a:rPr lang="ru-RU"/>
              <a:pPr>
                <a:defRPr/>
              </a:pPr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72FD174-2876-470B-B7EF-ABA21AF3CF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live4fun.ru/pictures/img_40085476_3556_1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5.jpeg"/><Relationship Id="rId7" Type="http://schemas.openxmlformats.org/officeDocument/2006/relationships/hyperlink" Target="http://img1.liveinternet.ru/images/attach/c/3/76/782/76782027_apple001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11" Type="http://schemas.openxmlformats.org/officeDocument/2006/relationships/image" Target="../media/image30.jpeg"/><Relationship Id="rId5" Type="http://schemas.openxmlformats.org/officeDocument/2006/relationships/image" Target="../media/image26.jpeg"/><Relationship Id="rId10" Type="http://schemas.openxmlformats.org/officeDocument/2006/relationships/image" Target="../media/image29.jpeg"/><Relationship Id="rId4" Type="http://schemas.openxmlformats.org/officeDocument/2006/relationships/hyperlink" Target="http://img0.liveinternet.ru/images/attach/c/4/81/69/81069490_large_34.jpg" TargetMode="External"/><Relationship Id="rId9" Type="http://schemas.openxmlformats.org/officeDocument/2006/relationships/hyperlink" Target="http://s011.radikal.ru/i318/1011/26/4af3df3d7384.jp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stranamasterov.ru/files/imagecache/orig_with_logo3/i1005/krosh_i_nyusha_pompony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stranamasterov.ru/files/imagecache/orig_with_logo4/i2010/11/04/dscn5149_3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knitting-tale.ru/wp-content/uploads/303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187624" y="4221088"/>
            <a:ext cx="6480720" cy="1728192"/>
          </a:xfrm>
        </p:spPr>
        <p:txBody>
          <a:bodyPr/>
          <a:lstStyle/>
          <a:p>
            <a:r>
              <a:rPr lang="ru-RU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Игрушки  </a:t>
            </a:r>
            <a:br>
              <a:rPr lang="ru-RU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из  помпонов</a:t>
            </a:r>
            <a:endParaRPr lang="ru-RU" sz="80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Рисунок 2" descr="http://www.hnh.ru/file/0001/6769.jpg"/>
          <p:cNvPicPr/>
          <p:nvPr/>
        </p:nvPicPr>
        <p:blipFill>
          <a:blip r:embed="rId2" cstate="email"/>
          <a:srcRect l="7022" t="3119" r="13392" b="6424"/>
          <a:stretch>
            <a:fillRect/>
          </a:stretch>
        </p:blipFill>
        <p:spPr bwMode="auto">
          <a:xfrm>
            <a:off x="4788024" y="692696"/>
            <a:ext cx="4104456" cy="3672408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Картинка 28 из 4747">
            <a:hlinkClick r:id="rId3" tgtFrame="_blank"/>
          </p:cNvPr>
          <p:cNvPicPr/>
          <p:nvPr/>
        </p:nvPicPr>
        <p:blipFill>
          <a:blip r:embed="rId4" cstate="email"/>
          <a:srcRect l="-1003" t="-3189" r="8914" b="1066"/>
          <a:stretch>
            <a:fillRect/>
          </a:stretch>
        </p:blipFill>
        <p:spPr bwMode="auto">
          <a:xfrm>
            <a:off x="467544" y="1196752"/>
            <a:ext cx="4176464" cy="2880320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www.hnh.ru/file/0001/6758.jpg"/>
          <p:cNvPicPr/>
          <p:nvPr/>
        </p:nvPicPr>
        <p:blipFill>
          <a:blip r:embed="rId3" cstate="print"/>
          <a:srcRect l="9171" t="16062" r="7659" b="11537"/>
          <a:stretch>
            <a:fillRect/>
          </a:stretch>
        </p:blipFill>
        <p:spPr bwMode="auto">
          <a:xfrm>
            <a:off x="1619672" y="1772816"/>
            <a:ext cx="3744416" cy="4176464"/>
          </a:xfrm>
          <a:prstGeom prst="round2DiagRect">
            <a:avLst>
              <a:gd name="adj1" fmla="val 48794"/>
              <a:gd name="adj2" fmla="val 0"/>
            </a:avLst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Мишка из помпонов"/>
          <p:cNvPicPr/>
          <p:nvPr/>
        </p:nvPicPr>
        <p:blipFill>
          <a:blip r:embed="rId4" cstate="print">
            <a:lum bright="20000" contrast="10000"/>
          </a:blip>
          <a:srcRect t="13164" b="8914"/>
          <a:stretch>
            <a:fillRect/>
          </a:stretch>
        </p:blipFill>
        <p:spPr bwMode="auto">
          <a:xfrm>
            <a:off x="467545" y="764704"/>
            <a:ext cx="3168352" cy="3240360"/>
          </a:xfrm>
          <a:prstGeom prst="round2DiagRect">
            <a:avLst>
              <a:gd name="adj1" fmla="val 36509"/>
              <a:gd name="adj2" fmla="val 0"/>
            </a:avLst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www.hnh.ru/file/0001/6770.jpg"/>
          <p:cNvPicPr/>
          <p:nvPr/>
        </p:nvPicPr>
        <p:blipFill>
          <a:blip r:embed="rId5" cstate="email"/>
          <a:srcRect b="7775"/>
          <a:stretch>
            <a:fillRect/>
          </a:stretch>
        </p:blipFill>
        <p:spPr bwMode="auto">
          <a:xfrm>
            <a:off x="5220072" y="692696"/>
            <a:ext cx="3494797" cy="3240360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://ejka.ru/uploads/images/9/d/1/b/3/2ee4ccf21f.jpg"/>
          <p:cNvPicPr/>
          <p:nvPr/>
        </p:nvPicPr>
        <p:blipFill>
          <a:blip r:embed="rId6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644008" y="4221089"/>
            <a:ext cx="408180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hnh.ru/file/0001/6743.jpg"/>
          <p:cNvPicPr/>
          <p:nvPr/>
        </p:nvPicPr>
        <p:blipFill>
          <a:blip r:embed="rId3" cstate="email">
            <a:lum bright="20000" contrast="10000"/>
          </a:blip>
          <a:srcRect r="844" b="6459"/>
          <a:stretch>
            <a:fillRect/>
          </a:stretch>
        </p:blipFill>
        <p:spPr bwMode="auto">
          <a:xfrm>
            <a:off x="3347864" y="692697"/>
            <a:ext cx="5380514" cy="3456384"/>
          </a:xfrm>
          <a:prstGeom prst="round2DiagRect">
            <a:avLst>
              <a:gd name="adj1" fmla="val 39435"/>
              <a:gd name="adj2" fmla="val 0"/>
            </a:avLst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Картинка 41 из 4747">
            <a:hlinkClick r:id="rId4" tgtFrame="_blank"/>
          </p:cNvPr>
          <p:cNvPicPr/>
          <p:nvPr/>
        </p:nvPicPr>
        <p:blipFill>
          <a:blip r:embed="rId5" cstate="email"/>
          <a:srcRect l="7024" t="766" r="7533" b="1459"/>
          <a:stretch>
            <a:fillRect/>
          </a:stretch>
        </p:blipFill>
        <p:spPr bwMode="auto">
          <a:xfrm rot="20746334">
            <a:off x="1947346" y="3288519"/>
            <a:ext cx="2152963" cy="29351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www.hnh.ru/file/0001/6765.jpg"/>
          <p:cNvPicPr/>
          <p:nvPr/>
        </p:nvPicPr>
        <p:blipFill>
          <a:blip r:embed="rId6" cstate="email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</a:blip>
          <a:srcRect r="1459" b="3951"/>
          <a:stretch>
            <a:fillRect/>
          </a:stretch>
        </p:blipFill>
        <p:spPr bwMode="auto">
          <a:xfrm>
            <a:off x="6588224" y="4077072"/>
            <a:ext cx="223224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Картинка 19 из 4747">
            <a:hlinkClick r:id="rId7" tgtFrame="_blank"/>
          </p:cNvPr>
          <p:cNvPicPr/>
          <p:nvPr/>
        </p:nvPicPr>
        <p:blipFill>
          <a:blip r:embed="rId8" cstate="email"/>
          <a:srcRect l="12543" r="12219" b="-3061"/>
          <a:stretch>
            <a:fillRect/>
          </a:stretch>
        </p:blipFill>
        <p:spPr bwMode="auto">
          <a:xfrm>
            <a:off x="323528" y="2852936"/>
            <a:ext cx="2376264" cy="2520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Картинка 36 из 4747">
            <a:hlinkClick r:id="rId9" tgtFrame="_blank"/>
          </p:cNvPr>
          <p:cNvPicPr/>
          <p:nvPr/>
        </p:nvPicPr>
        <p:blipFill>
          <a:blip r:embed="rId10" cstate="email"/>
          <a:srcRect t="-5000" r="-3448"/>
          <a:stretch>
            <a:fillRect/>
          </a:stretch>
        </p:blipFill>
        <p:spPr bwMode="auto">
          <a:xfrm flipH="1">
            <a:off x="4067944" y="4365104"/>
            <a:ext cx="2304256" cy="1728192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 Интерьер, Мастер-класс, Поделка, изделие Вышивка ковровая, Моделирование: Как я делала помпоны для своего первого коврика Клей, Мешковина, Нитки, Помпоны, Пряжа День рождения. Фото 12"/>
          <p:cNvPicPr/>
          <p:nvPr/>
        </p:nvPicPr>
        <p:blipFill>
          <a:blip r:embed="rId11" cstate="email"/>
          <a:srcRect l="19461" t="3509" r="12191"/>
          <a:stretch>
            <a:fillRect/>
          </a:stretch>
        </p:blipFill>
        <p:spPr bwMode="auto">
          <a:xfrm rot="19109302">
            <a:off x="986877" y="748885"/>
            <a:ext cx="2413955" cy="24820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Второй  способ  изготовления  помпонов</a:t>
            </a:r>
            <a:endParaRPr lang="ru-RU" sz="54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204864"/>
            <a:ext cx="813690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Наматываем  пряжу  на  </a:t>
            </a:r>
          </a:p>
          <a:p>
            <a:r>
              <a:rPr lang="ru-RU" sz="4000" b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что-либо  твердое  </a:t>
            </a:r>
          </a:p>
          <a:p>
            <a:r>
              <a:rPr lang="ru-RU" sz="3600" b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(например,  коробка  </a:t>
            </a:r>
          </a:p>
          <a:p>
            <a:r>
              <a:rPr lang="ru-RU" sz="3600" b="1" dirty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от  дисков)</a:t>
            </a:r>
            <a:endParaRPr lang="ru-RU" sz="3600" b="1" dirty="0">
              <a:ln w="1905">
                <a:solidFill>
                  <a:srgbClr val="7030A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Мастер-класс: помпоны за 5 минут Нитки. Фото 2"/>
          <p:cNvPicPr/>
          <p:nvPr/>
        </p:nvPicPr>
        <p:blipFill>
          <a:blip r:embed="rId2" cstate="print"/>
          <a:srcRect r="5130" b="4878"/>
          <a:stretch>
            <a:fillRect/>
          </a:stretch>
        </p:blipFill>
        <p:spPr bwMode="auto">
          <a:xfrm>
            <a:off x="5220072" y="2996952"/>
            <a:ext cx="3600400" cy="3240360"/>
          </a:xfrm>
          <a:prstGeom prst="round2DiagRect">
            <a:avLst>
              <a:gd name="adj1" fmla="val 34086"/>
              <a:gd name="adj2" fmla="val 0"/>
            </a:avLst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67544" y="692696"/>
            <a:ext cx="820891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Наматываем   необходимое  количество  пряжи, аккуратно  разрезаем</a:t>
            </a:r>
            <a:endParaRPr lang="ru-RU" sz="4400" b="1" dirty="0">
              <a:ln w="1905">
                <a:solidFill>
                  <a:srgbClr val="7030A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Рисунок 8" descr="Мастер-класс: помпоны за 5 минут Нитки. Фото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708920"/>
            <a:ext cx="4608512" cy="3600400"/>
          </a:xfrm>
          <a:prstGeom prst="round2DiagRect">
            <a:avLst>
              <a:gd name="adj1" fmla="val 45181"/>
              <a:gd name="adj2" fmla="val 0"/>
            </a:avLst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Мастер-класс: помпоны за 5 минут Нитки. Фото 4"/>
          <p:cNvPicPr/>
          <p:nvPr/>
        </p:nvPicPr>
        <p:blipFill>
          <a:blip r:embed="rId2" cstate="print">
            <a:lum contrast="10000"/>
          </a:blip>
          <a:srcRect r="2986" b="714"/>
          <a:stretch>
            <a:fillRect/>
          </a:stretch>
        </p:blipFill>
        <p:spPr bwMode="auto">
          <a:xfrm>
            <a:off x="2123728" y="2636912"/>
            <a:ext cx="4608512" cy="3456384"/>
          </a:xfrm>
          <a:prstGeom prst="round2DiagRect">
            <a:avLst>
              <a:gd name="adj1" fmla="val 50000"/>
              <a:gd name="adj2" fmla="val 0"/>
            </a:avLst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67544" y="692696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Аккуратно положите </a:t>
            </a:r>
            <a:r>
              <a:rPr lang="ru-RU" sz="4000" b="1" dirty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еще раз </a:t>
            </a:r>
            <a:r>
              <a:rPr lang="ru-RU" sz="4000" b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разрежьте  посередине,  крепко  придерживая  нитки </a:t>
            </a:r>
            <a:endParaRPr lang="ru-RU" sz="4000" b="1" dirty="0">
              <a:ln w="1905">
                <a:solidFill>
                  <a:srgbClr val="7030A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92696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Получилось </a:t>
            </a:r>
            <a:r>
              <a:rPr lang="ru-RU" sz="4000" b="1" dirty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 кучки</a:t>
            </a:r>
            <a:r>
              <a:rPr lang="ru-RU" sz="4000" b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 </a:t>
            </a:r>
          </a:p>
          <a:p>
            <a:pPr algn="ctr"/>
            <a:r>
              <a:rPr lang="ru-RU" sz="4000" b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положим одну  </a:t>
            </a:r>
            <a:r>
              <a:rPr lang="ru-RU" sz="4000" b="1" dirty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</a:t>
            </a:r>
            <a:r>
              <a:rPr lang="ru-RU" sz="4000" b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другую</a:t>
            </a:r>
            <a:endParaRPr lang="ru-RU" sz="4000" b="1" dirty="0">
              <a:ln w="1905">
                <a:solidFill>
                  <a:srgbClr val="7030A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 descr="Мастер-класс: помпоны за 5 минут Нитки. Фото 5"/>
          <p:cNvPicPr/>
          <p:nvPr/>
        </p:nvPicPr>
        <p:blipFill>
          <a:blip r:embed="rId2" cstate="print"/>
          <a:srcRect l="7229" t="9818" r="6023" b="1820"/>
          <a:stretch>
            <a:fillRect/>
          </a:stretch>
        </p:blipFill>
        <p:spPr bwMode="auto">
          <a:xfrm>
            <a:off x="539552" y="2060848"/>
            <a:ext cx="3816424" cy="2808312"/>
          </a:xfrm>
          <a:prstGeom prst="round2DiagRect">
            <a:avLst>
              <a:gd name="adj1" fmla="val 48483"/>
              <a:gd name="adj2" fmla="val 0"/>
            </a:avLst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Мастер-класс: помпоны за 5 минут Нитки. Фото 6"/>
          <p:cNvPicPr/>
          <p:nvPr/>
        </p:nvPicPr>
        <p:blipFill>
          <a:blip r:embed="rId3" cstate="print"/>
          <a:srcRect r="8657" b="4348"/>
          <a:stretch>
            <a:fillRect/>
          </a:stretch>
        </p:blipFill>
        <p:spPr bwMode="auto">
          <a:xfrm>
            <a:off x="4716016" y="2060848"/>
            <a:ext cx="3744416" cy="2952328"/>
          </a:xfrm>
          <a:prstGeom prst="round2DiagRect">
            <a:avLst>
              <a:gd name="adj1" fmla="val 45640"/>
              <a:gd name="adj2" fmla="val 0"/>
            </a:avLst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97152"/>
            <a:ext cx="871296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800" b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Перетягиваем </a:t>
            </a:r>
            <a:r>
              <a:rPr lang="ru-RU" sz="3800" b="1" dirty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ниткой туго, завязываем на несколько узелков</a:t>
            </a:r>
          </a:p>
        </p:txBody>
      </p:sp>
      <p:pic>
        <p:nvPicPr>
          <p:cNvPr id="3" name="Рисунок 2" descr="Мастер-класс: помпоны за 5 минут Нитки. Фото 7"/>
          <p:cNvPicPr/>
          <p:nvPr/>
        </p:nvPicPr>
        <p:blipFill>
          <a:blip r:embed="rId2" cstate="print"/>
          <a:srcRect l="4478" t="9259" r="4478" b="1852"/>
          <a:stretch>
            <a:fillRect/>
          </a:stretch>
        </p:blipFill>
        <p:spPr bwMode="auto">
          <a:xfrm>
            <a:off x="1907704" y="908720"/>
            <a:ext cx="5184576" cy="4032448"/>
          </a:xfrm>
          <a:prstGeom prst="round2DiagRect">
            <a:avLst>
              <a:gd name="adj1" fmla="val 49422"/>
              <a:gd name="adj2" fmla="val 0"/>
            </a:avLst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692696"/>
            <a:ext cx="828092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 теперь  представьте,  </a:t>
            </a: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</a:t>
            </a: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  </a:t>
            </a:r>
            <a:r>
              <a:rPr lang="ru-RU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парикмахер...и</a:t>
            </a: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ножницами </a:t>
            </a: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подравняйте его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Мастер-класс: помпоны за 5 минут Нитки. Фото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852936"/>
            <a:ext cx="4104456" cy="3169652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7668344" cy="542007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Презентацию  составила  </a:t>
            </a:r>
            <a:b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учитель  начальных  классов  </a:t>
            </a:r>
            <a:b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ГБОУ  СОШ  №1055  г. Москвы</a:t>
            </a:r>
            <a:b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Мухачева  Юлия  Вячеславовна</a:t>
            </a:r>
            <a:b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Размещение  на  сайте:</a:t>
            </a:r>
            <a:b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http://mukhacheva.ucoz.ru/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ejka.ru/uploads/images/f/4/3/b/3/06270a8a90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24128" y="188640"/>
            <a:ext cx="3419872" cy="4464496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67544" y="476672"/>
            <a:ext cx="820891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</a:t>
            </a:r>
            <a:r>
              <a:rPr lang="ru-RU" sz="4400" b="1" u="sng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Помпон</a:t>
            </a:r>
            <a:r>
              <a:rPr lang="ru-RU" sz="4800" b="1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-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  <a:endParaRPr lang="ru-RU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шарообразное </a:t>
            </a:r>
          </a:p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украшение 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 ниток. </a:t>
            </a:r>
            <a:endParaRPr lang="ru-RU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Помпоны 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могут быть </a:t>
            </a:r>
            <a:endParaRPr lang="ru-RU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разных 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размеров и </a:t>
            </a:r>
            <a:endParaRPr lang="ru-RU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цветов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а также могут </a:t>
            </a:r>
            <a:endParaRPr lang="ru-RU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быть сделаны 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 различных </a:t>
            </a:r>
            <a:endParaRPr lang="ru-RU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материалов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например, хлопка, шерсти, бумаги и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других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ртинка 99 из 4745">
            <a:hlinkClick r:id="rId2" tgtFrame="_blank"/>
          </p:cNvPr>
          <p:cNvPicPr/>
          <p:nvPr/>
        </p:nvPicPr>
        <p:blipFill>
          <a:blip r:embed="rId3" cstate="email"/>
          <a:srcRect l="1610" t="4663" r="1611" b="14108"/>
          <a:stretch>
            <a:fillRect/>
          </a:stretch>
        </p:blipFill>
        <p:spPr bwMode="auto">
          <a:xfrm>
            <a:off x="4139952" y="548680"/>
            <a:ext cx="5004048" cy="3888432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5112568" cy="1143000"/>
          </a:xfrm>
        </p:spPr>
        <p:txBody>
          <a:bodyPr/>
          <a:lstStyle/>
          <a:p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</a:rPr>
              <a:t>Материалы  </a:t>
            </a:r>
            <a:b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</a:rPr>
            </a:br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</a:rPr>
              <a:t>и  инструменты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132856"/>
            <a:ext cx="61206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1.Пряжа</a:t>
            </a:r>
          </a:p>
          <a:p>
            <a:r>
              <a:rPr lang="ru-RU" sz="36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2.Лекала  из  картона</a:t>
            </a:r>
          </a:p>
          <a:p>
            <a:r>
              <a:rPr lang="ru-RU" sz="36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3.Ножницы </a:t>
            </a:r>
            <a:endParaRPr lang="ru-RU" sz="3600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3933056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Помпончики можно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делать  из 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любой пряжи: новой или остатков, старой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буклированной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ворсистой, гладкой и т. д.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772816"/>
            <a:ext cx="828092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Размер помпончика </a:t>
            </a:r>
            <a:endParaRPr lang="ru-RU" sz="3200" b="1" dirty="0" smtClean="0">
              <a:ln w="1905">
                <a:solidFill>
                  <a:srgbClr val="7030A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3200" b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определяется </a:t>
            </a:r>
            <a:r>
              <a:rPr lang="ru-RU" sz="3200" b="1" dirty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размером </a:t>
            </a:r>
            <a:endParaRPr lang="ru-RU" sz="3200" b="1" dirty="0" smtClean="0">
              <a:ln w="1905">
                <a:solidFill>
                  <a:srgbClr val="7030A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3200" b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картонных </a:t>
            </a:r>
            <a:r>
              <a:rPr lang="ru-RU" sz="3200" b="1" dirty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кружков. </a:t>
            </a:r>
            <a:endParaRPr lang="ru-RU" sz="3200" b="1" dirty="0" smtClean="0">
              <a:ln w="1905">
                <a:solidFill>
                  <a:srgbClr val="7030A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3200" b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3200" b="1" dirty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Густота» помпончика </a:t>
            </a:r>
            <a:endParaRPr lang="ru-RU" sz="3200" b="1" dirty="0" smtClean="0">
              <a:ln w="1905">
                <a:solidFill>
                  <a:srgbClr val="7030A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3200" b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определяется </a:t>
            </a:r>
            <a:r>
              <a:rPr lang="ru-RU" sz="3200" b="1" dirty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диаметром </a:t>
            </a:r>
            <a:endParaRPr lang="ru-RU" sz="3200" b="1" dirty="0" smtClean="0">
              <a:ln w="1905">
                <a:solidFill>
                  <a:srgbClr val="7030A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3200" b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внутреннего </a:t>
            </a:r>
            <a:r>
              <a:rPr lang="ru-RU" sz="3200" b="1" dirty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отверстия и количеством намотанной на лекала пряжи — чем ее больше, тем помпончик гуще.</a:t>
            </a:r>
          </a:p>
        </p:txBody>
      </p:sp>
      <p:pic>
        <p:nvPicPr>
          <p:cNvPr id="5" name="Рисунок 4" descr="Картинка 37 из 4747">
            <a:hlinkClick r:id="rId2" tgtFrame="_blank"/>
          </p:cNvPr>
          <p:cNvPicPr/>
          <p:nvPr/>
        </p:nvPicPr>
        <p:blipFill>
          <a:blip r:embed="rId3" cstate="email">
            <a:lum bright="10000" contrast="10000"/>
          </a:blip>
          <a:srcRect/>
          <a:stretch>
            <a:fillRect/>
          </a:stretch>
        </p:blipFill>
        <p:spPr bwMode="auto">
          <a:xfrm>
            <a:off x="5796136" y="332656"/>
            <a:ext cx="2993896" cy="3960440"/>
          </a:xfrm>
          <a:prstGeom prst="round2Diag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547664" y="404664"/>
            <a:ext cx="555496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Готовим  лекала</a:t>
            </a:r>
            <a:endParaRPr kumimoji="0" lang="ru-RU" sz="4800" b="1" i="0" u="none" strike="noStrike" kern="1200" cap="none" spc="0" normalizeH="0" baseline="0" noProof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http://www.maaam.ru/upload/blogs/06979b944185a3eacf0cf0c8cb6dfc34.jpg.jpg"/>
          <p:cNvPicPr/>
          <p:nvPr/>
        </p:nvPicPr>
        <p:blipFill>
          <a:blip r:embed="rId2" cstate="email">
            <a:lum bright="20000" contrast="20000"/>
          </a:blip>
          <a:srcRect l="14955" t="9078" r="10271" b="5592"/>
          <a:stretch>
            <a:fillRect/>
          </a:stretch>
        </p:blipFill>
        <p:spPr bwMode="auto">
          <a:xfrm>
            <a:off x="467544" y="1340768"/>
            <a:ext cx="4536504" cy="3888432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Мастер-класс,  Вязание, : МК помпон Пряжа . Фото 1"/>
          <p:cNvPicPr/>
          <p:nvPr/>
        </p:nvPicPr>
        <p:blipFill>
          <a:blip r:embed="rId3" cstate="print">
            <a:lum contrast="20000"/>
          </a:blip>
          <a:srcRect l="12700" t="51021" r="46026"/>
          <a:stretch>
            <a:fillRect/>
          </a:stretch>
        </p:blipFill>
        <p:spPr bwMode="auto">
          <a:xfrm>
            <a:off x="6588224" y="1268760"/>
            <a:ext cx="1944216" cy="158417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75048" y="2708920"/>
            <a:ext cx="85689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Начертим круг      </a:t>
            </a:r>
          </a:p>
          <a:p>
            <a:pPr algn="ctr"/>
            <a:r>
              <a:rPr lang="ru-RU" sz="3200" b="1" dirty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диаметром  7 см.  </a:t>
            </a:r>
          </a:p>
          <a:p>
            <a:pPr algn="ctr"/>
            <a:r>
              <a:rPr lang="ru-RU" sz="3200" b="1" dirty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Внутри круга  </a:t>
            </a:r>
          </a:p>
          <a:p>
            <a:pPr algn="ctr"/>
            <a:r>
              <a:rPr lang="ru-RU" sz="3200" b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чертим  окружность</a:t>
            </a:r>
          </a:p>
          <a:p>
            <a:r>
              <a:rPr lang="ru-RU" sz="3200" b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диаметром 2-2,5 см. Вырезаем сразу 2 заготовки,  оставляя  прорезь шириной 3-5 мм</a:t>
            </a:r>
            <a:endParaRPr lang="ru-RU" sz="3200" b="1" dirty="0">
              <a:ln w="1905">
                <a:solidFill>
                  <a:srgbClr val="7030A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692696"/>
            <a:ext cx="82809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Соедините картонные кружки и обматывайте их пряжей по кругу, протягивая нить через прорезь 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ru-RU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прорезь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должна оставаться свободной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  <a:endParaRPr lang="ru-RU" sz="4000" b="1" dirty="0">
              <a:ln w="1905">
                <a:solidFill>
                  <a:srgbClr val="7030A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 descr="Игрушки из помпонов"/>
          <p:cNvPicPr/>
          <p:nvPr/>
        </p:nvPicPr>
        <p:blipFill>
          <a:blip r:embed="rId2" cstate="print">
            <a:lum contrast="10000"/>
          </a:blip>
          <a:srcRect b="26067"/>
          <a:stretch>
            <a:fillRect/>
          </a:stretch>
        </p:blipFill>
        <p:spPr bwMode="auto">
          <a:xfrm>
            <a:off x="2123728" y="3789040"/>
            <a:ext cx="4680520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467544" y="692696"/>
            <a:ext cx="820891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Когда середина будет достаточно заполнена нитками, возьмите ножницы, вставьте их между кругами и разрежьте нитки аккуратно по краю круга. </a:t>
            </a:r>
            <a:r>
              <a:rPr kumimoji="0" lang="ru-RU" sz="3600" b="1" i="0" u="sng" strike="noStrike" normalizeH="0" baseline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Обязательно придерживайте другой рукой середину, чтобы нитки не выпали и не сместились </a:t>
            </a:r>
            <a:endParaRPr kumimoji="0" lang="ru-RU" sz="4800" b="1" i="0" u="sng" strike="noStrike" normalizeH="0" baseline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pic>
        <p:nvPicPr>
          <p:cNvPr id="6" name="Рисунок 5" descr="Игрушки из помпонов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268760"/>
            <a:ext cx="576064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право 6"/>
          <p:cNvSpPr/>
          <p:nvPr/>
        </p:nvSpPr>
        <p:spPr>
          <a:xfrm rot="19053471">
            <a:off x="1330574" y="3059957"/>
            <a:ext cx="165534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http://www.maaam.ru/upload/blogs/46b90e8259787424a9aa2ea74a6773a7.jpg.jpg"/>
          <p:cNvPicPr/>
          <p:nvPr/>
        </p:nvPicPr>
        <p:blipFill>
          <a:blip r:embed="rId3" cstate="email"/>
          <a:srcRect l="24472" t="3631" r="4833" b="11039"/>
          <a:stretch>
            <a:fillRect/>
          </a:stretch>
        </p:blipFill>
        <p:spPr bwMode="auto">
          <a:xfrm>
            <a:off x="1403648" y="548680"/>
            <a:ext cx="6552728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79512" y="476672"/>
            <a:ext cx="8784976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4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Вставьте между картонными кругами нитку длиной 25-30 см.</a:t>
            </a:r>
            <a:r>
              <a:rPr kumimoji="0" lang="ru-RU" sz="4000" b="1" i="0" u="none" strike="noStrike" normalizeH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Обязательно придерживайте другой рукой середину, чтобы нитки не выпали и не сместились. </a:t>
            </a:r>
            <a:r>
              <a:rPr kumimoji="0" lang="ru-RU" sz="4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Плотно стяните половинки и прочно завяжите ее. Освободите помпон от картонных кругов и распушите.</a:t>
            </a:r>
            <a:endParaRPr kumimoji="0" lang="ru-RU" sz="1600" b="1" i="0" u="none" strike="noStrike" normalizeH="0" baseline="0" dirty="0" smtClean="0">
              <a:ln w="1905">
                <a:solidFill>
                  <a:srgbClr val="7030A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611560" y="3958317"/>
            <a:ext cx="31318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4E4E4E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29698" name="Рисунок 4" descr="Игрушки из помпонов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b="23684"/>
          <a:stretch>
            <a:fillRect/>
          </a:stretch>
        </p:blipFill>
        <p:spPr bwMode="auto">
          <a:xfrm>
            <a:off x="1403648" y="1844824"/>
            <a:ext cx="6656767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12" name="Рисунок 11" descr="http://www.maaam.ru/upload/blogs/0f98ea42392c29c133a2caaf08d90563.jpg.jpg"/>
          <p:cNvPicPr/>
          <p:nvPr/>
        </p:nvPicPr>
        <p:blipFill>
          <a:blip r:embed="rId3" cstate="email"/>
          <a:srcRect l="9278" t="6667" r="3093" b="8000"/>
          <a:stretch>
            <a:fillRect/>
          </a:stretch>
        </p:blipFill>
        <p:spPr bwMode="auto">
          <a:xfrm>
            <a:off x="1259632" y="764704"/>
            <a:ext cx="6768752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395536" y="548680"/>
            <a:ext cx="8352928" cy="56166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 descr="Мастер-класс,  Вязание, : МК помпон Пряжа . Фото 7"/>
          <p:cNvPicPr/>
          <p:nvPr/>
        </p:nvPicPr>
        <p:blipFill>
          <a:blip r:embed="rId4" cstate="print"/>
          <a:srcRect l="17391" t="9434" r="5797" b="3774"/>
          <a:stretch>
            <a:fillRect/>
          </a:stretch>
        </p:blipFill>
        <p:spPr bwMode="auto">
          <a:xfrm>
            <a:off x="467544" y="620688"/>
            <a:ext cx="331236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3491880" y="476672"/>
            <a:ext cx="550810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normalizeH="0" baseline="0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</a:rPr>
              <a:t>Ножницами подровняйте помпон, придайте ему форму шара</a:t>
            </a:r>
            <a:endParaRPr kumimoji="0" lang="ru-RU" sz="6600" b="1" i="0" u="none" strike="noStrike" normalizeH="0" baseline="0" dirty="0" smtClean="0">
              <a:ln w="1905">
                <a:solidFill>
                  <a:srgbClr val="7030A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pic>
        <p:nvPicPr>
          <p:cNvPr id="22" name="Рисунок 21" descr="Мастер-класс: помпоны за 5 минут Нитки. Фото 8"/>
          <p:cNvPicPr/>
          <p:nvPr/>
        </p:nvPicPr>
        <p:blipFill>
          <a:blip r:embed="rId5" cstate="print"/>
          <a:srcRect l="5160" t="2972" r="4534" b="4882"/>
          <a:stretch>
            <a:fillRect/>
          </a:stretch>
        </p:blipFill>
        <p:spPr bwMode="auto">
          <a:xfrm>
            <a:off x="467544" y="3284984"/>
            <a:ext cx="360040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Игрушки из помпонов"/>
          <p:cNvPicPr/>
          <p:nvPr/>
        </p:nvPicPr>
        <p:blipFill>
          <a:blip r:embed="rId6" cstate="print"/>
          <a:srcRect l="10004" t="5186" r="5965" b="9252"/>
          <a:stretch>
            <a:fillRect/>
          </a:stretch>
        </p:blipFill>
        <p:spPr bwMode="auto">
          <a:xfrm>
            <a:off x="5076056" y="3573016"/>
            <a:ext cx="338437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395536" y="548680"/>
            <a:ext cx="8352928" cy="56166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467544" y="548680"/>
            <a:ext cx="828092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</a:rPr>
              <a:t>К изделию помпон можно прикрепить либо пришив его, либо на шнурке, поэтому  не отрезайте скрепляющую нить</a:t>
            </a:r>
            <a:endParaRPr kumimoji="0" lang="ru-RU" sz="60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pic>
        <p:nvPicPr>
          <p:cNvPr id="26" name="Рисунок 25" descr="Мишка из помпонов"/>
          <p:cNvPicPr/>
          <p:nvPr/>
        </p:nvPicPr>
        <p:blipFill>
          <a:blip r:embed="rId7" cstate="print"/>
          <a:srcRect b="19486"/>
          <a:stretch>
            <a:fillRect/>
          </a:stretch>
        </p:blipFill>
        <p:spPr bwMode="auto">
          <a:xfrm>
            <a:off x="2195736" y="3284984"/>
            <a:ext cx="4680520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467544" y="2564904"/>
            <a:ext cx="5760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4000" b="1" i="0" u="none" strike="noStrike" normalizeH="0" baseline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Помпон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236296" y="3212976"/>
            <a:ext cx="3600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4000" b="1" i="0" u="none" strike="noStrike" normalizeH="0" baseline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готов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/>
      <p:bldP spid="19" grpId="0" animBg="1"/>
      <p:bldP spid="29704" grpId="0"/>
      <p:bldP spid="24" grpId="0" animBg="1"/>
      <p:bldP spid="25" grpId="0"/>
      <p:bldP spid="18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691680" y="0"/>
            <a:ext cx="555496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Собираем  игрушку</a:t>
            </a:r>
            <a:endParaRPr kumimoji="0" lang="ru-RU" sz="4800" b="1" i="0" u="none" strike="noStrike" kern="1200" cap="none" spc="0" normalizeH="0" baseline="0" noProof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23528" y="620688"/>
            <a:ext cx="835292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600" b="1" i="0" u="none" strike="noStrike" normalizeH="0" baseline="0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Для соединения используем нити самих помпонов, для этого одну из нитей</a:t>
            </a:r>
            <a:r>
              <a:rPr lang="ru-RU" sz="3600" b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, которыми завязан первый помпон, вденьте  в иглу,</a:t>
            </a:r>
            <a:r>
              <a:rPr kumimoji="0" lang="ru-RU" sz="3600" b="1" i="0" u="none" strike="noStrike" normalizeH="0" baseline="0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протяните через середину второго помпона, а одну из нитей </a:t>
            </a:r>
            <a:r>
              <a:rPr kumimoji="0" lang="ru-RU" sz="3600" b="1" i="0" u="none" strike="noStrike" normalizeH="0" baseline="0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второго</a:t>
            </a:r>
            <a:r>
              <a:rPr kumimoji="0" lang="ru-RU" sz="3600" b="1" i="0" u="none" strike="noStrike" normalizeH="0" baseline="0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помпона протяните через середину первого. Нити свяжите между собой и обрежьте по длине как и все нити помпонов.</a:t>
            </a:r>
            <a:endParaRPr kumimoji="0" lang="ru-RU" sz="6600" b="1" i="0" u="none" strike="noStrike" normalizeH="0" baseline="0" dirty="0" smtClean="0">
              <a:ln w="1905">
                <a:solidFill>
                  <a:srgbClr val="7030A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Соединение больших помпонов">
            <a:hlinkClick r:id="rId2" tooltip="30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84784"/>
            <a:ext cx="410445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Мишка из помпонов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556792"/>
            <a:ext cx="4171945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С Карлсоном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 Карлсоном</Template>
  <TotalTime>185</TotalTime>
  <Words>340</Words>
  <Application>Microsoft Office PowerPoint</Application>
  <PresentationFormat>Экран (4:3)</PresentationFormat>
  <Paragraphs>51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Calibri</vt:lpstr>
      <vt:lpstr>Arial</vt:lpstr>
      <vt:lpstr>С Карлсоном</vt:lpstr>
      <vt:lpstr>Игрушки   из  помпонов</vt:lpstr>
      <vt:lpstr>Слайд 2</vt:lpstr>
      <vt:lpstr>Материалы   и  инструменты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Второй  способ  изготовления  помпонов</vt:lpstr>
      <vt:lpstr>Слайд 13</vt:lpstr>
      <vt:lpstr>Слайд 14</vt:lpstr>
      <vt:lpstr>Слайд 15</vt:lpstr>
      <vt:lpstr>Слайд 16</vt:lpstr>
      <vt:lpstr>Слайд 17</vt:lpstr>
      <vt:lpstr>Презентацию  составила   учитель  начальных  классов   ГБОУ  СОШ  №1055  г. Москвы Мухачева  Юлия  Вячеславовна   Размещение  на  сайте:  http://mukhacheva.ucoz.ru/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23</cp:revision>
  <dcterms:created xsi:type="dcterms:W3CDTF">2012-11-05T11:13:12Z</dcterms:created>
  <dcterms:modified xsi:type="dcterms:W3CDTF">2012-11-05T14:18:43Z</dcterms:modified>
</cp:coreProperties>
</file>