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F8D8E6"/>
    <a:srgbClr val="710D41"/>
    <a:srgbClr val="F2DCDB"/>
    <a:srgbClr val="F9DFEA"/>
    <a:srgbClr val="4F81BD"/>
    <a:srgbClr val="EFE4F4"/>
    <a:srgbClr val="ECDEF2"/>
    <a:srgbClr val="E4D0EC"/>
    <a:srgbClr val="FAD2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D9957-3EA8-461B-962C-CBAD63BEDED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F3D49-195F-4472-9AE5-1D45E9CBD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F3D49-195F-4472-9AE5-1D45E9CBD8E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F3D49-195F-4472-9AE5-1D45E9CBD8E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1CAD-D1B3-4E7C-BC12-3BE768CA5EE6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1F07-5F24-491E-9F31-72BCB815A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1CAD-D1B3-4E7C-BC12-3BE768CA5EE6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1F07-5F24-491E-9F31-72BCB815A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1CAD-D1B3-4E7C-BC12-3BE768CA5EE6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1F07-5F24-491E-9F31-72BCB815A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1CAD-D1B3-4E7C-BC12-3BE768CA5EE6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1F07-5F24-491E-9F31-72BCB815A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1CAD-D1B3-4E7C-BC12-3BE768CA5EE6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1F07-5F24-491E-9F31-72BCB815A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1CAD-D1B3-4E7C-BC12-3BE768CA5EE6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1F07-5F24-491E-9F31-72BCB815A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1CAD-D1B3-4E7C-BC12-3BE768CA5EE6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1F07-5F24-491E-9F31-72BCB815A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1CAD-D1B3-4E7C-BC12-3BE768CA5EE6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1F07-5F24-491E-9F31-72BCB815A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1CAD-D1B3-4E7C-BC12-3BE768CA5EE6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1F07-5F24-491E-9F31-72BCB815A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1CAD-D1B3-4E7C-BC12-3BE768CA5EE6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1F07-5F24-491E-9F31-72BCB815A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1CAD-D1B3-4E7C-BC12-3BE768CA5EE6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1F07-5F24-491E-9F31-72BCB815A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1CAD-D1B3-4E7C-BC12-3BE768CA5EE6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1F07-5F24-491E-9F31-72BCB815A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hyperlink" Target="http://s10.rimg.info/60f7e29b17ba440ef64aa0300e9e96ec.gif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hyperlink" Target="http://s10.rimg.info/60f7e29b17ba440ef64aa0300e9e96ec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hyperlink" Target="http://s10.rimg.info/60f7e29b17ba440ef64aa0300e9e96ec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10.rimg.info/60f7e29b17ba440ef64aa0300e9e96ec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soffis-shop.ru/UserFiles/Image/img1687_41217_big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3214">
            <a:off x="0" y="42862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22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10715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14287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17859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21431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25003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28574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321468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357187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39290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42862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46434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50006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53578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57150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60722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3571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7143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Картинка 117 из 42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38798">
            <a:off x="618938" y="5222629"/>
            <a:ext cx="1357323" cy="1089610"/>
          </a:xfrm>
          <a:prstGeom prst="rect">
            <a:avLst/>
          </a:prstGeom>
          <a:noFill/>
        </p:spPr>
      </p:pic>
      <p:pic>
        <p:nvPicPr>
          <p:cNvPr id="9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286388"/>
            <a:ext cx="112892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" descr="Картинка 117 из 42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74523">
            <a:off x="433160" y="606678"/>
            <a:ext cx="1357323" cy="1089610"/>
          </a:xfrm>
          <a:prstGeom prst="rect">
            <a:avLst/>
          </a:prstGeom>
          <a:noFill/>
        </p:spPr>
      </p:pic>
      <p:pic>
        <p:nvPicPr>
          <p:cNvPr id="99" name="Picture 2" descr="Картинка 117 из 42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2409">
            <a:off x="7326092" y="554107"/>
            <a:ext cx="1357323" cy="1089610"/>
          </a:xfrm>
          <a:prstGeom prst="rect">
            <a:avLst/>
          </a:prstGeom>
          <a:noFill/>
        </p:spPr>
      </p:pic>
      <p:pic>
        <p:nvPicPr>
          <p:cNvPr id="100" name="Picture 2" descr="Картинка 117 из 42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63797">
            <a:off x="7369476" y="5109283"/>
            <a:ext cx="1357323" cy="1089610"/>
          </a:xfrm>
          <a:prstGeom prst="rect">
            <a:avLst/>
          </a:prstGeom>
          <a:noFill/>
        </p:spPr>
      </p:pic>
      <p:pic>
        <p:nvPicPr>
          <p:cNvPr id="10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357166"/>
            <a:ext cx="112892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5357826"/>
            <a:ext cx="112892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85728"/>
            <a:ext cx="112892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Скругленный прямоугольник 103"/>
          <p:cNvSpPr/>
          <p:nvPr/>
        </p:nvSpPr>
        <p:spPr>
          <a:xfrm>
            <a:off x="2195736" y="548680"/>
            <a:ext cx="4929222" cy="914400"/>
          </a:xfrm>
          <a:prstGeom prst="roundRect">
            <a:avLst/>
          </a:prstGeom>
          <a:solidFill>
            <a:srgbClr val="FAD2F0">
              <a:alpha val="43000"/>
            </a:srgbClr>
          </a:solidFill>
          <a:scene3d>
            <a:camera prst="orthographicFront"/>
            <a:lightRig rig="threePt" dir="t"/>
          </a:scene3d>
          <a:sp3d contourW="762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Букет  хризантем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995936" y="4797152"/>
            <a:ext cx="3138712" cy="1656184"/>
          </a:xfrm>
          <a:prstGeom prst="roundRect">
            <a:avLst/>
          </a:prstGeom>
          <a:solidFill>
            <a:srgbClr val="FAD2F0">
              <a:alpha val="40000"/>
            </a:srgbClr>
          </a:solidFill>
          <a:scene3d>
            <a:camera prst="orthographicFront"/>
            <a:lightRig rig="threePt" dir="t"/>
          </a:scene3d>
          <a:sp3d contourW="762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Подарок 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ко 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Дню  УЧИТЕЛЯ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06" name="Рисунок 105" descr=" Внеклассная работа, Мастер-класс, Поделка, изделие Квиллинг: Цветы + МК 8 марта, Валентинов день, День рождения, День учителя, Новый год. Фото 2"/>
          <p:cNvPicPr/>
          <p:nvPr/>
        </p:nvPicPr>
        <p:blipFill>
          <a:blip r:embed="rId6" cstate="print"/>
          <a:srcRect l="3774" r="5660"/>
          <a:stretch>
            <a:fillRect/>
          </a:stretch>
        </p:blipFill>
        <p:spPr bwMode="auto">
          <a:xfrm>
            <a:off x="179512" y="4365104"/>
            <a:ext cx="252028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" name="Рисунок 106" descr=" Внеклассная работа, Мастер-класс, Поделка, изделие Квиллинг: Цветы + МК 8 марта, Валентинов день, День рождения, День учителя, Новый год. Фото 6"/>
          <p:cNvPicPr/>
          <p:nvPr/>
        </p:nvPicPr>
        <p:blipFill>
          <a:blip r:embed="rId7" cstate="print"/>
          <a:srcRect t="7154" b="6992"/>
          <a:stretch>
            <a:fillRect/>
          </a:stretch>
        </p:blipFill>
        <p:spPr bwMode="auto">
          <a:xfrm>
            <a:off x="3059832" y="1556792"/>
            <a:ext cx="2952328" cy="309634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0676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0676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 Внеклассная работа, Мастер-класс, Поделка, изделие Квиллинг: Цветы + МК 8 марта, Валентинов день, День рождения, День учителя, Новый год. Фото 21"/>
          <p:cNvPicPr/>
          <p:nvPr/>
        </p:nvPicPr>
        <p:blipFill>
          <a:blip r:embed="rId5" cstate="print"/>
          <a:srcRect l="17395" t="9585" r="18133" b="8940"/>
          <a:stretch>
            <a:fillRect/>
          </a:stretch>
        </p:blipFill>
        <p:spPr bwMode="auto">
          <a:xfrm>
            <a:off x="1331640" y="2996952"/>
            <a:ext cx="20882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476672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Наша  хризантема  готова! </a:t>
            </a:r>
          </a:p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 нескольких  цветов  собираем  очаровательный  букет</a:t>
            </a:r>
            <a:endParaRPr lang="ru-RU" sz="5400" b="1" dirty="0">
              <a:ln w="18415" cmpd="sng">
                <a:solidFill>
                  <a:srgbClr val="AC0000"/>
                </a:solidFill>
                <a:prstDash val="solid"/>
              </a:ln>
              <a:solidFill>
                <a:srgbClr val="F8D8E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" name="Рисунок 26" descr=" Внеклассная работа, Мастер-класс, Поделка, изделие Квиллинг: Цветы + МК 8 марта, Валентинов день, День рождения, День учителя, Новый год. Фото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068960"/>
            <a:ext cx="2592288" cy="339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3214">
            <a:off x="0" y="42862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22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10715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14287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17859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21431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25003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28574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321468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357187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39290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42862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46434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50006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53578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57150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60722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3571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7143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Картинка 117 из 42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54549">
            <a:off x="381259" y="539585"/>
            <a:ext cx="1357323" cy="1089610"/>
          </a:xfrm>
          <a:prstGeom prst="rect">
            <a:avLst/>
          </a:prstGeom>
          <a:noFill/>
        </p:spPr>
      </p:pic>
      <p:pic>
        <p:nvPicPr>
          <p:cNvPr id="9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112892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Рисунок 99" descr="Мастер-класс, Поделка, изделие, Упаковка Квиллинг, Оригами, : Пасхальная корзинка в технике оригами+цветы в технике квиллинг Бумага 8 марта, День рождения, Начало учебного года, Пасха, . Фото 19"/>
          <p:cNvPicPr/>
          <p:nvPr/>
        </p:nvPicPr>
        <p:blipFill>
          <a:blip r:embed="rId5" cstate="print"/>
          <a:srcRect r="6425" b="7940"/>
          <a:stretch>
            <a:fillRect/>
          </a:stretch>
        </p:blipFill>
        <p:spPr bwMode="auto">
          <a:xfrm>
            <a:off x="1979712" y="620688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Рисунок 101" descr="Мастер-класс, Поделка, изделие, Упаковка Квиллинг, Оригами, : Пасхальная корзинка в технике оригами+цветы в технике квиллинг Бумага 8 марта, День рождения, Начало учебного года, Пасха, . Фото 20"/>
          <p:cNvPicPr/>
          <p:nvPr/>
        </p:nvPicPr>
        <p:blipFill>
          <a:blip r:embed="rId6" cstate="print"/>
          <a:srcRect r="10194" b="6469"/>
          <a:stretch>
            <a:fillRect/>
          </a:stretch>
        </p:blipFill>
        <p:spPr bwMode="auto">
          <a:xfrm>
            <a:off x="5004048" y="620688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Рисунок 102" descr="Мастер-класс, Поделка, изделие, Упаковка Квиллинг, Оригами, : Пасхальная корзинка в технике оригами+цветы в технике квиллинг Бумага 8 марта, День рождения, Начало учебного года, Пасха, . Фото 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780928"/>
            <a:ext cx="2808312" cy="208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Рисунок 107" descr="Мастер-класс, Поделка, изделие, Упаковка Квиллинг, Оригами, : Пасхальная корзинка в технике оригами+цветы в технике квиллинг Бумага 8 марта, День рождения, Начало учебного года, Пасха, . Фото 2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780928"/>
            <a:ext cx="28590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Рисунок 108" descr="Мастер-класс, Поделка, изделие, Упаковка Квиллинг, Оригами, : Пасхальная корзинка в технике оригами+цветы в технике квиллинг Бумага 8 марта, День рождения, Начало учебного года, Пасха, . Фото 27"/>
          <p:cNvPicPr/>
          <p:nvPr/>
        </p:nvPicPr>
        <p:blipFill>
          <a:blip r:embed="rId9" cstate="print"/>
          <a:srcRect l="13187" r="18713" b="12434"/>
          <a:stretch>
            <a:fillRect/>
          </a:stretch>
        </p:blipFill>
        <p:spPr bwMode="auto">
          <a:xfrm>
            <a:off x="6228184" y="2780928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Рисунок 109" descr="Мастер-класс, Поделка, изделие, Упаковка Квиллинг, Оригами, : Пасхальная корзинка в технике оригами+цветы в технике квиллинг Бумага 8 марта, День рождения, Начало учебного года, Пасха, . Фото 29"/>
          <p:cNvPicPr/>
          <p:nvPr/>
        </p:nvPicPr>
        <p:blipFill>
          <a:blip r:embed="rId10" cstate="print"/>
          <a:srcRect l="11340" r="9764"/>
          <a:stretch>
            <a:fillRect/>
          </a:stretch>
        </p:blipFill>
        <p:spPr bwMode="auto">
          <a:xfrm>
            <a:off x="1043608" y="4869160"/>
            <a:ext cx="1728192" cy="162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Рисунок 110" descr="Мастер-класс, Поделка, изделие, Упаковка Квиллинг, Оригами, : Пасхальная корзинка в технике оригами+цветы в технике квиллинг Бумага 8 марта, День рождения, Начало учебного года, Пасха, . Фото 31"/>
          <p:cNvPicPr/>
          <p:nvPr/>
        </p:nvPicPr>
        <p:blipFill>
          <a:blip r:embed="rId11" cstate="print"/>
          <a:srcRect l="8716" t="13235" r="17099"/>
          <a:stretch>
            <a:fillRect/>
          </a:stretch>
        </p:blipFill>
        <p:spPr bwMode="auto">
          <a:xfrm>
            <a:off x="3203848" y="4869160"/>
            <a:ext cx="1944216" cy="166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Рисунок 111" descr="Мастер-класс, Поделка, изделие, Упаковка Квиллинг, Оригами, : Пасхальная корзинка в технике оригами+цветы в технике квиллинг Бумага 8 марта, День рождения, Начало учебного года, Пасха, . Фото 32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4869160"/>
            <a:ext cx="2088232" cy="159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Рисунок 112" descr=" Мастер-класс Квиллинг: Миниатюрный букетик из астр(МК) Бумага. Фото 11"/>
          <p:cNvPicPr/>
          <p:nvPr/>
        </p:nvPicPr>
        <p:blipFill>
          <a:blip r:embed="rId13" cstate="print"/>
          <a:srcRect r="2583" b="6588"/>
          <a:stretch>
            <a:fillRect/>
          </a:stretch>
        </p:blipFill>
        <p:spPr bwMode="auto">
          <a:xfrm>
            <a:off x="4139952" y="404664"/>
            <a:ext cx="47525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Рисунок 113" descr=" Мастер-класс Квиллинг: Миниатюрный букетик из астр(МК) Бумага. Фото 10"/>
          <p:cNvPicPr/>
          <p:nvPr/>
        </p:nvPicPr>
        <p:blipFill>
          <a:blip r:embed="rId14" cstate="print"/>
          <a:srcRect l="5704" r="5882" b="6897"/>
          <a:stretch>
            <a:fillRect/>
          </a:stretch>
        </p:blipFill>
        <p:spPr bwMode="auto">
          <a:xfrm>
            <a:off x="179512" y="404664"/>
            <a:ext cx="403244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3214">
            <a:off x="0" y="42862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22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10715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14287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17859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21431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25003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28574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321468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357187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39290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42862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46434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50006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53578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57150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60722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3571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7143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Картинка 117 из 42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38798">
            <a:off x="618938" y="5222629"/>
            <a:ext cx="1357323" cy="1089610"/>
          </a:xfrm>
          <a:prstGeom prst="rect">
            <a:avLst/>
          </a:prstGeom>
          <a:noFill/>
        </p:spPr>
      </p:pic>
      <p:pic>
        <p:nvPicPr>
          <p:cNvPr id="9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286388"/>
            <a:ext cx="112892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" descr="Картинка 117 из 42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174523">
            <a:off x="433160" y="606678"/>
            <a:ext cx="1357323" cy="1089610"/>
          </a:xfrm>
          <a:prstGeom prst="rect">
            <a:avLst/>
          </a:prstGeom>
          <a:noFill/>
        </p:spPr>
      </p:pic>
      <p:pic>
        <p:nvPicPr>
          <p:cNvPr id="99" name="Picture 2" descr="Картинка 117 из 42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2409">
            <a:off x="7326092" y="554107"/>
            <a:ext cx="1357323" cy="1089610"/>
          </a:xfrm>
          <a:prstGeom prst="rect">
            <a:avLst/>
          </a:prstGeom>
          <a:noFill/>
        </p:spPr>
      </p:pic>
      <p:pic>
        <p:nvPicPr>
          <p:cNvPr id="100" name="Picture 2" descr="Картинка 117 из 42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63797">
            <a:off x="7369476" y="5109283"/>
            <a:ext cx="1357323" cy="1089610"/>
          </a:xfrm>
          <a:prstGeom prst="rect">
            <a:avLst/>
          </a:prstGeom>
          <a:noFill/>
        </p:spPr>
      </p:pic>
      <p:pic>
        <p:nvPicPr>
          <p:cNvPr id="10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357166"/>
            <a:ext cx="112892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357826"/>
            <a:ext cx="112892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112892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extBox 96"/>
          <p:cNvSpPr txBox="1"/>
          <p:nvPr/>
        </p:nvSpPr>
        <p:spPr>
          <a:xfrm>
            <a:off x="2339752" y="2564904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AC0000"/>
                  </a:solidFill>
                </a:ln>
                <a:solidFill>
                  <a:srgbClr val="F8D8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Молодцы!</a:t>
            </a:r>
            <a:endParaRPr lang="ru-RU" sz="6000" b="1" dirty="0">
              <a:ln>
                <a:solidFill>
                  <a:srgbClr val="AC0000"/>
                </a:solidFill>
              </a:ln>
              <a:solidFill>
                <a:srgbClr val="F8D8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21468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928802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928802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928802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928802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928802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8574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5003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21455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928802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85762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57187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928802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928802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928802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85762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85762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85762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5762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85762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85762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85762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85762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85762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928802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928802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85762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85762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4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0043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003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85762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85762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928802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14324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928802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2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28802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1455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r>
              <a:rPr lang="ru-RU" dirty="0" smtClean="0">
                <a:solidFill>
                  <a:srgbClr val="710D41"/>
                </a:solidFill>
              </a:rPr>
              <a:t>. </a:t>
            </a:r>
            <a:endParaRPr lang="ru-RU" dirty="0">
              <a:solidFill>
                <a:srgbClr val="710D41"/>
              </a:solidFill>
            </a:endParaRPr>
          </a:p>
        </p:txBody>
      </p:sp>
      <p:pic>
        <p:nvPicPr>
          <p:cNvPr id="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3" y="1025525"/>
            <a:ext cx="76866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653136"/>
            <a:ext cx="5343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3214">
            <a:off x="0" y="42862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22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10715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14287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17859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21431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25003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28574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321468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357187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39290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42862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46434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50006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53578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57150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60722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3571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7143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Картинка 117 из 42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54549">
            <a:off x="381259" y="539585"/>
            <a:ext cx="1357323" cy="1089610"/>
          </a:xfrm>
          <a:prstGeom prst="rect">
            <a:avLst/>
          </a:prstGeom>
          <a:noFill/>
        </p:spPr>
      </p:pic>
      <p:pic>
        <p:nvPicPr>
          <p:cNvPr id="9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112892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403648" y="332656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 формата А4 складываем   пополам</a:t>
            </a:r>
            <a:endParaRPr lang="ru-RU" sz="5400" b="1" dirty="0">
              <a:ln w="18415" cmpd="sng">
                <a:solidFill>
                  <a:srgbClr val="AC0000"/>
                </a:solidFill>
                <a:prstDash val="solid"/>
              </a:ln>
              <a:solidFill>
                <a:srgbClr val="F8D8E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83568" y="2636912"/>
            <a:ext cx="388843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" name="Прямая соединительная линия 100"/>
          <p:cNvCxnSpPr>
            <a:stCxn id="97" idx="3"/>
            <a:endCxn id="97" idx="1"/>
          </p:cNvCxnSpPr>
          <p:nvPr/>
        </p:nvCxnSpPr>
        <p:spPr>
          <a:xfrm flipH="1">
            <a:off x="683568" y="3969060"/>
            <a:ext cx="3888432" cy="0"/>
          </a:xfrm>
          <a:prstGeom prst="line">
            <a:avLst/>
          </a:prstGeom>
          <a:ln w="762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>
          <a:xfrm>
            <a:off x="4716016" y="2636912"/>
            <a:ext cx="388843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0" y="537321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Разрезаем  по  линии  сгиба</a:t>
            </a:r>
            <a:endParaRPr lang="ru-RU" sz="5400" b="1" dirty="0">
              <a:ln w="18415" cmpd="sng">
                <a:solidFill>
                  <a:srgbClr val="AC0000"/>
                </a:solidFill>
                <a:prstDash val="solid"/>
              </a:ln>
              <a:solidFill>
                <a:srgbClr val="F8D8E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flipH="1">
            <a:off x="4716016" y="4005064"/>
            <a:ext cx="3888432" cy="0"/>
          </a:xfrm>
          <a:prstGeom prst="line">
            <a:avLst/>
          </a:prstGeom>
          <a:ln w="762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s10.rimg.info/60f7e29b17ba440ef64aa0300e9e96ec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15020">
            <a:off x="6334068" y="3367505"/>
            <a:ext cx="1790824" cy="1429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 flipH="1" flipV="1">
            <a:off x="285719" y="357166"/>
            <a:ext cx="8572559" cy="6215106"/>
          </a:xfrm>
          <a:prstGeom prst="roundRect">
            <a:avLst/>
          </a:prstGeom>
          <a:solidFill>
            <a:srgbClr val="F8D8E6">
              <a:alpha val="68627"/>
            </a:srgbClr>
          </a:solidFill>
          <a:scene3d>
            <a:camera prst="orthographicFront"/>
            <a:lightRig rig="threePt" dir="t"/>
          </a:scene3d>
          <a:sp3d contourW="762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2348880"/>
            <a:ext cx="3888432" cy="1368152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16016" y="2348880"/>
            <a:ext cx="38884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611560" y="3068960"/>
            <a:ext cx="3888432" cy="0"/>
          </a:xfrm>
          <a:prstGeom prst="line">
            <a:avLst/>
          </a:prstGeom>
          <a:ln w="762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95536" y="54868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  из  прямоугольников</a:t>
            </a:r>
          </a:p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складываем   пополам</a:t>
            </a:r>
            <a:endParaRPr lang="ru-RU" sz="5400" b="1" dirty="0">
              <a:ln w="18415" cmpd="sng">
                <a:solidFill>
                  <a:srgbClr val="AC0000"/>
                </a:solidFill>
                <a:prstDash val="solid"/>
              </a:ln>
              <a:solidFill>
                <a:srgbClr val="F8D8E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479715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Слева  и  справа  загибаем  уголки  и  отрезаем  их</a:t>
            </a:r>
            <a:endParaRPr lang="ru-RU" sz="5400" b="1" dirty="0">
              <a:ln w="18415" cmpd="sng">
                <a:solidFill>
                  <a:srgbClr val="AC0000"/>
                </a:solidFill>
                <a:prstDash val="solid"/>
              </a:ln>
              <a:solidFill>
                <a:srgbClr val="F8D8E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Прямоугольный треугольник 36"/>
          <p:cNvSpPr/>
          <p:nvPr/>
        </p:nvSpPr>
        <p:spPr>
          <a:xfrm flipH="1" flipV="1">
            <a:off x="7884368" y="2348880"/>
            <a:ext cx="720080" cy="72008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уговая стрелка 38"/>
          <p:cNvSpPr/>
          <p:nvPr/>
        </p:nvSpPr>
        <p:spPr>
          <a:xfrm rot="20240544" flipH="1">
            <a:off x="7745652" y="2218445"/>
            <a:ext cx="1014228" cy="978408"/>
          </a:xfrm>
          <a:prstGeom prst="circularArrow">
            <a:avLst>
              <a:gd name="adj1" fmla="val 12500"/>
              <a:gd name="adj2" fmla="val 3386553"/>
              <a:gd name="adj3" fmla="val 20457681"/>
              <a:gd name="adj4" fmla="val 10192868"/>
              <a:gd name="adj5" fmla="val 25000"/>
            </a:avLst>
          </a:prstGeom>
          <a:solidFill>
            <a:srgbClr val="FFFF00"/>
          </a:solidFill>
          <a:ln>
            <a:solidFill>
              <a:srgbClr val="710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>
            <a:off x="7884368" y="2348880"/>
            <a:ext cx="720080" cy="720080"/>
          </a:xfrm>
          <a:prstGeom prst="rtTriangle">
            <a:avLst/>
          </a:prstGeom>
          <a:solidFill>
            <a:srgbClr val="4F81B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 flipH="1" flipV="1">
            <a:off x="7884368" y="2348880"/>
            <a:ext cx="720080" cy="720080"/>
          </a:xfrm>
          <a:prstGeom prst="rtTriangle">
            <a:avLst/>
          </a:prstGeom>
          <a:solidFill>
            <a:srgbClr val="EFE4F4"/>
          </a:solidFill>
          <a:ln>
            <a:solidFill>
              <a:srgbClr val="F9D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stCxn id="41" idx="0"/>
            <a:endCxn id="41" idx="4"/>
          </p:cNvCxnSpPr>
          <p:nvPr/>
        </p:nvCxnSpPr>
        <p:spPr>
          <a:xfrm flipH="1" flipV="1">
            <a:off x="7884368" y="2348880"/>
            <a:ext cx="720080" cy="720080"/>
          </a:xfrm>
          <a:prstGeom prst="line">
            <a:avLst/>
          </a:prstGeom>
          <a:ln w="762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ый треугольник 51"/>
          <p:cNvSpPr/>
          <p:nvPr/>
        </p:nvSpPr>
        <p:spPr>
          <a:xfrm>
            <a:off x="4716016" y="2348880"/>
            <a:ext cx="720080" cy="72008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ый треугольник 50"/>
          <p:cNvSpPr/>
          <p:nvPr/>
        </p:nvSpPr>
        <p:spPr>
          <a:xfrm>
            <a:off x="4716016" y="2348880"/>
            <a:ext cx="720080" cy="720080"/>
          </a:xfrm>
          <a:prstGeom prst="rtTriangle">
            <a:avLst/>
          </a:prstGeom>
          <a:solidFill>
            <a:srgbClr val="EFE4F4"/>
          </a:solidFill>
          <a:ln>
            <a:solidFill>
              <a:srgbClr val="F9D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4644008" y="2276872"/>
            <a:ext cx="720080" cy="720080"/>
          </a:xfrm>
          <a:prstGeom prst="line">
            <a:avLst/>
          </a:prstGeom>
          <a:ln w="762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ый треугольник 53"/>
          <p:cNvSpPr/>
          <p:nvPr/>
        </p:nvSpPr>
        <p:spPr>
          <a:xfrm flipH="1" flipV="1">
            <a:off x="4716016" y="2348880"/>
            <a:ext cx="720080" cy="720080"/>
          </a:xfrm>
          <a:prstGeom prst="rtTriangle">
            <a:avLst/>
          </a:prstGeom>
          <a:solidFill>
            <a:srgbClr val="4F81B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http://s10.rimg.info/60f7e29b17ba440ef64aa0300e9e96ec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5280" flipV="1">
            <a:off x="4767815" y="2440031"/>
            <a:ext cx="1790824" cy="1429519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2843808" y="4077072"/>
            <a:ext cx="38884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ый треугольник 57"/>
          <p:cNvSpPr/>
          <p:nvPr/>
        </p:nvSpPr>
        <p:spPr>
          <a:xfrm flipH="1" flipV="1">
            <a:off x="6012160" y="4077072"/>
            <a:ext cx="720080" cy="720080"/>
          </a:xfrm>
          <a:prstGeom prst="rtTriangle">
            <a:avLst/>
          </a:prstGeom>
          <a:solidFill>
            <a:srgbClr val="EFE4F4"/>
          </a:solidFill>
          <a:ln>
            <a:solidFill>
              <a:srgbClr val="F9D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ый треугольник 58"/>
          <p:cNvSpPr/>
          <p:nvPr/>
        </p:nvSpPr>
        <p:spPr>
          <a:xfrm>
            <a:off x="2843808" y="4077072"/>
            <a:ext cx="720080" cy="720080"/>
          </a:xfrm>
          <a:prstGeom prst="rtTriangle">
            <a:avLst/>
          </a:prstGeom>
          <a:solidFill>
            <a:srgbClr val="EFE4F4"/>
          </a:solidFill>
          <a:ln>
            <a:solidFill>
              <a:srgbClr val="F9D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8" grpId="0"/>
      <p:bldP spid="29" grpId="0"/>
      <p:bldP spid="37" grpId="0" animBg="1"/>
      <p:bldP spid="39" grpId="0" animBg="1"/>
      <p:bldP spid="40" grpId="0" animBg="1"/>
      <p:bldP spid="41" grpId="0" animBg="1"/>
      <p:bldP spid="52" grpId="0" animBg="1"/>
      <p:bldP spid="51" grpId="0" animBg="1"/>
      <p:bldP spid="54" grpId="0" animBg="1"/>
      <p:bldP spid="57" grpId="0" animBg="1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676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0" y="260648"/>
            <a:ext cx="88569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 картона  вырезаем  прямоугольник  шириной  </a:t>
            </a:r>
          </a:p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см  </a:t>
            </a:r>
          </a:p>
          <a:p>
            <a:pPr algn="ctr"/>
            <a:r>
              <a:rPr lang="ru-RU" sz="4000" b="1" i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(цвет  картона  должен  отличаться  от  цвета  бумаги)</a:t>
            </a:r>
            <a:endParaRPr lang="ru-RU" sz="5400" b="1" i="1" dirty="0">
              <a:ln w="18415" cmpd="sng">
                <a:solidFill>
                  <a:srgbClr val="AC0000"/>
                </a:solidFill>
                <a:prstDash val="solid"/>
              </a:ln>
              <a:solidFill>
                <a:srgbClr val="F8D8E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83768" y="4365104"/>
            <a:ext cx="4320480" cy="2088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483768" y="4941168"/>
            <a:ext cx="4320480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2339752" y="486916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732240" y="486916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27584" y="4149080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1см</a:t>
            </a:r>
            <a:endParaRPr lang="ru-RU" sz="4800" b="1" dirty="0">
              <a:ln w="18415" cmpd="sng">
                <a:solidFill>
                  <a:srgbClr val="AC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04248" y="4221088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1см</a:t>
            </a:r>
            <a:endParaRPr lang="ru-RU" sz="4800" b="1" dirty="0">
              <a:ln w="18415" cmpd="sng">
                <a:solidFill>
                  <a:srgbClr val="AC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5" name="Picture 2" descr="http://s10.rimg.info/60f7e29b17ba440ef64aa0300e9e96ec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89619">
            <a:off x="4728356" y="4507586"/>
            <a:ext cx="1790824" cy="1429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41" grpId="0" animBg="1"/>
      <p:bldP spid="42" grpId="0" animBg="1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483768" y="5733256"/>
            <a:ext cx="432048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-180528" y="188640"/>
            <a:ext cx="9324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Прямоугольник  из  картона  складываем  пополам  и  надеваем  сверху  на  открытые  лепестки  нашей  бумажной  полоски</a:t>
            </a:r>
            <a:endParaRPr lang="ru-RU" sz="5400" b="1" dirty="0">
              <a:ln w="18415" cmpd="sng">
                <a:solidFill>
                  <a:srgbClr val="AC0000"/>
                </a:solidFill>
                <a:prstDash val="solid"/>
              </a:ln>
              <a:solidFill>
                <a:srgbClr val="F8D8E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83768" y="4365104"/>
            <a:ext cx="4320480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483768" y="4797152"/>
            <a:ext cx="4320480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483768" y="5373216"/>
            <a:ext cx="4320480" cy="64807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60000">
            <a:off x="2489094" y="5410868"/>
            <a:ext cx="4320480" cy="64807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483768" y="6021288"/>
            <a:ext cx="4320480" cy="7200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 rot="60000">
            <a:off x="2487209" y="5338877"/>
            <a:ext cx="432048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/>
      <p:bldP spid="24" grpId="0" animBg="1"/>
      <p:bldP spid="27" grpId="0" animBg="1"/>
      <p:bldP spid="28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DCDB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889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323528" y="404664"/>
            <a:ext cx="849694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Надрезаем  будущий  цветочек  «соломкой»  </a:t>
            </a:r>
          </a:p>
          <a:p>
            <a:pPr algn="ctr"/>
            <a:endParaRPr lang="ru-RU" sz="5400" b="1" dirty="0" smtClean="0">
              <a:ln w="18415" cmpd="sng">
                <a:solidFill>
                  <a:srgbClr val="AC0000"/>
                </a:solidFill>
                <a:prstDash val="solid"/>
              </a:ln>
              <a:solidFill>
                <a:srgbClr val="F8D8E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8415" cmpd="sng">
                <a:solidFill>
                  <a:srgbClr val="AC0000"/>
                </a:solidFill>
                <a:prstDash val="solid"/>
              </a:ln>
              <a:solidFill>
                <a:srgbClr val="F8D8E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8415" cmpd="sng">
                <a:solidFill>
                  <a:srgbClr val="AC0000"/>
                </a:solidFill>
                <a:prstDash val="solid"/>
              </a:ln>
              <a:solidFill>
                <a:srgbClr val="F8D8E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050" b="1" dirty="0" smtClean="0">
              <a:ln w="18415" cmpd="sng">
                <a:solidFill>
                  <a:srgbClr val="AC0000"/>
                </a:solidFill>
                <a:prstDash val="solid"/>
              </a:ln>
              <a:solidFill>
                <a:srgbClr val="F8D8E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050" b="1" dirty="0" smtClean="0">
              <a:ln w="18415" cmpd="sng">
                <a:solidFill>
                  <a:srgbClr val="AC0000"/>
                </a:solidFill>
                <a:prstDash val="solid"/>
              </a:ln>
              <a:solidFill>
                <a:srgbClr val="F8D8E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 линии  сгиба  до  полоски  картона</a:t>
            </a:r>
            <a:endParaRPr lang="ru-RU" sz="5400" dirty="0" smtClean="0"/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2348880"/>
            <a:ext cx="61206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 flipH="1" flipV="1">
            <a:off x="5724128" y="2348880"/>
            <a:ext cx="2016224" cy="2016224"/>
          </a:xfrm>
          <a:prstGeom prst="rtTriangle">
            <a:avLst/>
          </a:prstGeom>
          <a:solidFill>
            <a:srgbClr val="F2DCDB"/>
          </a:solidFill>
          <a:ln>
            <a:solidFill>
              <a:srgbClr val="F9D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>
            <a:off x="1619672" y="2348880"/>
            <a:ext cx="2088232" cy="2016224"/>
          </a:xfrm>
          <a:prstGeom prst="rtTriangle">
            <a:avLst/>
          </a:prstGeom>
          <a:solidFill>
            <a:srgbClr val="F2DCDB"/>
          </a:solidFill>
          <a:ln>
            <a:solidFill>
              <a:srgbClr val="F9D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87624" y="2348880"/>
            <a:ext cx="712879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339752" y="2780928"/>
            <a:ext cx="1656184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627784" y="2780928"/>
            <a:ext cx="1656184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915816" y="2780928"/>
            <a:ext cx="1656184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203848" y="2780928"/>
            <a:ext cx="1656184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491880" y="2780928"/>
            <a:ext cx="1656184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779912" y="2780928"/>
            <a:ext cx="1656184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067944" y="2780928"/>
            <a:ext cx="1656184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355976" y="2780928"/>
            <a:ext cx="1656184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644008" y="2780928"/>
            <a:ext cx="1656184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932040" y="2780928"/>
            <a:ext cx="1656184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220072" y="2780928"/>
            <a:ext cx="1656184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508104" y="2780928"/>
            <a:ext cx="1656184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796136" y="2780928"/>
            <a:ext cx="1656184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635896" y="4365104"/>
            <a:ext cx="4320480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http://s10.rimg.info/60f7e29b17ba440ef64aa0300e9e96ec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08002">
            <a:off x="3457955" y="3707231"/>
            <a:ext cx="1790824" cy="1429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endParaRPr lang="ru-RU" dirty="0" smtClean="0">
              <a:solidFill>
                <a:srgbClr val="710D41"/>
              </a:solidFill>
            </a:endParaRPr>
          </a:p>
          <a:p>
            <a:pPr algn="ctr"/>
            <a:r>
              <a:rPr lang="ru-RU" dirty="0" smtClean="0">
                <a:solidFill>
                  <a:srgbClr val="710D41"/>
                </a:solidFill>
              </a:rPr>
              <a:t>. </a:t>
            </a:r>
            <a:endParaRPr lang="ru-RU" dirty="0">
              <a:solidFill>
                <a:srgbClr val="710D41"/>
              </a:solidFill>
            </a:endParaRPr>
          </a:p>
        </p:txBody>
      </p:sp>
      <p:pic>
        <p:nvPicPr>
          <p:cNvPr id="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0" y="116632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Стержень  от  ручки 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3600" b="1" i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или  шпажки  для  шашлычка)  </a:t>
            </a:r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обклеиваем</a:t>
            </a:r>
            <a:r>
              <a:rPr lang="ru-RU" sz="36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зеленой  бумагой.</a:t>
            </a:r>
          </a:p>
        </p:txBody>
      </p:sp>
      <p:pic>
        <p:nvPicPr>
          <p:cNvPr id="23556" name="Picture 4" descr="http://www.soffis-shop.ru/UserFiles/Image/img1687_41217_bi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512372">
            <a:off x="1937812" y="2657853"/>
            <a:ext cx="3810000" cy="381000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 rot="21246169">
            <a:off x="1484174" y="3477374"/>
            <a:ext cx="516900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1763688" y="3789040"/>
            <a:ext cx="72008" cy="273630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31840" y="476672"/>
            <a:ext cx="58326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 один  конец  будущего  стебля  плотно  накручиваем  </a:t>
            </a:r>
          </a:p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 полоски  цветной  бумаги  шириной  5 мм  </a:t>
            </a:r>
          </a:p>
        </p:txBody>
      </p:sp>
      <p:pic>
        <p:nvPicPr>
          <p:cNvPr id="25" name="Рисунок 24" descr=" Мастер-класс Квиллинг: Миниатюрный букетик из астр(МК) Бумага. Фото 4"/>
          <p:cNvPicPr/>
          <p:nvPr/>
        </p:nvPicPr>
        <p:blipFill>
          <a:blip r:embed="rId4" cstate="print">
            <a:lum contrast="30000"/>
          </a:blip>
          <a:srcRect l="8358" t="20683" r="76300" b="58795"/>
          <a:stretch>
            <a:fillRect/>
          </a:stretch>
        </p:blipFill>
        <p:spPr bwMode="auto">
          <a:xfrm>
            <a:off x="0" y="0"/>
            <a:ext cx="3024336" cy="331236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1763688" y="3789040"/>
            <a:ext cx="6696744" cy="216024"/>
          </a:xfrm>
          <a:prstGeom prst="rect">
            <a:avLst/>
          </a:prstGeom>
          <a:ln>
            <a:solidFill>
              <a:srgbClr val="A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гнутая влево стрелка 26"/>
          <p:cNvSpPr/>
          <p:nvPr/>
        </p:nvSpPr>
        <p:spPr>
          <a:xfrm>
            <a:off x="1115616" y="357301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67744" y="2924944"/>
            <a:ext cx="6696744" cy="216024"/>
          </a:xfrm>
          <a:prstGeom prst="rect">
            <a:avLst/>
          </a:prstGeom>
          <a:ln>
            <a:solidFill>
              <a:srgbClr val="A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rgbClr val="710D4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0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0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1000108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6" y="5429264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845426"/>
            <a:ext cx="1000100" cy="101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:\Documents and Settings\Aida\Рабочий стол\текстуры и фоны, клипарты\chouk77_a_story_partie1\chouk77_a_story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6429396"/>
            <a:ext cx="42332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8864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AC0000"/>
                  </a:solidFill>
                  <a:prstDash val="solid"/>
                </a:ln>
                <a:solidFill>
                  <a:srgbClr val="F8D8E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Сверху  также  плотно  накручиваем  и  приклеиваем  заготовку цветка</a:t>
            </a:r>
          </a:p>
        </p:txBody>
      </p:sp>
      <p:pic>
        <p:nvPicPr>
          <p:cNvPr id="25" name="Рисунок 24" descr=" Внеклассная работа, Мастер-класс, Поделка, изделие Квиллинг: Цветы + МК 8 марта, Валентинов день, День рождения, День учителя, Новый год. Фото 19"/>
          <p:cNvPicPr/>
          <p:nvPr/>
        </p:nvPicPr>
        <p:blipFill>
          <a:blip r:embed="rId4" cstate="print"/>
          <a:srcRect b="11120"/>
          <a:stretch>
            <a:fillRect/>
          </a:stretch>
        </p:blipFill>
        <p:spPr bwMode="auto">
          <a:xfrm>
            <a:off x="0" y="3833664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 Внеклассная работа, Мастер-класс, Поделка, изделие Квиллинг: Цветы + МК 8 марта, Валентинов день, День рождения, День учителя, Новый год. Фото 20"/>
          <p:cNvPicPr/>
          <p:nvPr/>
        </p:nvPicPr>
        <p:blipFill>
          <a:blip r:embed="rId5" cstate="print"/>
          <a:srcRect l="3054" b="8696"/>
          <a:stretch>
            <a:fillRect/>
          </a:stretch>
        </p:blipFill>
        <p:spPr bwMode="auto">
          <a:xfrm>
            <a:off x="4283968" y="3789040"/>
            <a:ext cx="4824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124</Words>
  <Application>Microsoft Office PowerPoint</Application>
  <PresentationFormat>Экран (4:3)</PresentationFormat>
  <Paragraphs>62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2011-06-16T15:40:16Z</dcterms:created>
  <dcterms:modified xsi:type="dcterms:W3CDTF">2012-11-05T14:53:46Z</dcterms:modified>
</cp:coreProperties>
</file>