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5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B353-3459-42AE-9DC7-896B0F931A1F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32CD-EF57-42B5-AAEA-209A5E77F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B353-3459-42AE-9DC7-896B0F931A1F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32CD-EF57-42B5-AAEA-209A5E77F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B353-3459-42AE-9DC7-896B0F931A1F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32CD-EF57-42B5-AAEA-209A5E77F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B353-3459-42AE-9DC7-896B0F931A1F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32CD-EF57-42B5-AAEA-209A5E77F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B353-3459-42AE-9DC7-896B0F931A1F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32CD-EF57-42B5-AAEA-209A5E77F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B353-3459-42AE-9DC7-896B0F931A1F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32CD-EF57-42B5-AAEA-209A5E77F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B353-3459-42AE-9DC7-896B0F931A1F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32CD-EF57-42B5-AAEA-209A5E77F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B353-3459-42AE-9DC7-896B0F931A1F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32CD-EF57-42B5-AAEA-209A5E77F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B353-3459-42AE-9DC7-896B0F931A1F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32CD-EF57-42B5-AAEA-209A5E77F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B353-3459-42AE-9DC7-896B0F931A1F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32CD-EF57-42B5-AAEA-209A5E77F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B353-3459-42AE-9DC7-896B0F931A1F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32CD-EF57-42B5-AAEA-209A5E77F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BB353-3459-42AE-9DC7-896B0F931A1F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C32CD-EF57-42B5-AAEA-209A5E77F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394.imageshack.us/img394/7785/tuliphe5.jpg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hyperlink" Target="http://img-fotki.yandex.ru/get/5306/120499467.0/0_634b2_ddb8110b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gaobzor.com/load/miatozoff/3dsmile/16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kiev.prostogorod.ua/images/repo/jos_repo_news/132446/sm_hO9OA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394.imageshack.us/img394/7785/tuliphe5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hyperlink" Target="http://images.yandex.ru/yandsearch?text=%D0%BF%D0%BE%D0%B4%D0%B5%D0%BB%D0%BA%D0%B8%20%D0%B8%D0%B7%20%D0%BF%D0%BB%D0%B0%D1%81%D1%82%D0%B8%D0%BB%D0%B8%D0%BD%D0%B0%20%20%D1%80%D0%B8%D1%81%D1%83%D0%BD%D0%BE%D0%BA&amp;img_url=www.znaika.com.ua/upload/images_znaika/bimgs/1248687230.jpg&amp;pos=14&amp;rpt=simag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2&amp;text=%D1%82%D1%8E%D0%BB%D1%8C%D0%BF%D0%B0%D0%BD%20%20%D1%80%D0%B8%D1%81%D1%83%D0%BD%D0%BE%D0%BA&amp;noreask=1&amp;img_url=desktopwallpapers.org.ua/download.php?img=201112/1024x768/desktopwallpapers.org.ua-10482.jpg&amp;pos=61&amp;rpt=simage&amp;lr=213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instructables.com/image/FH6OEZXGF06ZU95/Cut-ou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kakprosto.ru/articles/201106/article_1066_ddce064c53cdf6c65fa89bc6456a4db01307721406.jpe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artprofy.ru/newartprofy/newshop/data/big/1_2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тюльпан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200" dirty="0" smtClean="0"/>
              <a:t>Из </a:t>
            </a:r>
            <a:r>
              <a:rPr lang="ru-RU" sz="3200" dirty="0"/>
              <a:t>луковки вырос,</a:t>
            </a:r>
            <a:br>
              <a:rPr lang="ru-RU" sz="3200" dirty="0"/>
            </a:br>
            <a:r>
              <a:rPr lang="ru-RU" sz="3200" dirty="0"/>
              <a:t>Но в пищу негож.</a:t>
            </a:r>
            <a:br>
              <a:rPr lang="ru-RU" sz="3200" dirty="0"/>
            </a:br>
            <a:r>
              <a:rPr lang="ru-RU" sz="3200" dirty="0"/>
              <a:t>На яркий стаканчик</a:t>
            </a:r>
            <a:br>
              <a:rPr lang="ru-RU" sz="3200" dirty="0"/>
            </a:br>
            <a:r>
              <a:rPr lang="ru-RU" sz="3200" dirty="0"/>
              <a:t>Цветок тот похож.</a:t>
            </a:r>
          </a:p>
          <a:p>
            <a:pPr>
              <a:buNone/>
            </a:pPr>
            <a:r>
              <a:rPr lang="ru-RU" sz="3200" dirty="0" smtClean="0"/>
              <a:t>     </a:t>
            </a:r>
            <a:endParaRPr lang="ru-RU" sz="3200" dirty="0"/>
          </a:p>
        </p:txBody>
      </p:sp>
      <p:pic>
        <p:nvPicPr>
          <p:cNvPr id="9" name="i-main-pic" descr="Картинка 3 из 171836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28800"/>
            <a:ext cx="381223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Составьте  картину</a:t>
            </a:r>
            <a:br>
              <a:rPr lang="ru-RU" dirty="0" smtClean="0"/>
            </a:br>
            <a:r>
              <a:rPr lang="ru-RU" dirty="0" smtClean="0"/>
              <a:t>«Тюльпаны в саду»</a:t>
            </a:r>
            <a:endParaRPr lang="ru-RU" dirty="0"/>
          </a:p>
        </p:txBody>
      </p:sp>
      <p:pic>
        <p:nvPicPr>
          <p:cNvPr id="2050" name="Picture 2" descr="C:\Users\user\Desktop\труд\тюльпан фон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4309744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Подведи итоги работы</a:t>
            </a:r>
            <a:endParaRPr lang="ru-RU" dirty="0"/>
          </a:p>
        </p:txBody>
      </p:sp>
      <p:pic>
        <p:nvPicPr>
          <p:cNvPr id="4" name="i-main-pic" descr="Картинка 18 из 1881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1600201"/>
            <a:ext cx="3528391" cy="254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 из 12674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221088"/>
            <a:ext cx="1900555" cy="190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112 из 14880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4912" y="2601912"/>
            <a:ext cx="2123232" cy="226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Проверим вашу наблюдательность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</p:spPr>
        <p:txBody>
          <a:bodyPr/>
          <a:lstStyle/>
          <a:p>
            <a:r>
              <a:rPr lang="ru-RU" dirty="0" smtClean="0"/>
              <a:t>Приходилось ли вам видеть тюльпаны?</a:t>
            </a:r>
          </a:p>
          <a:p>
            <a:r>
              <a:rPr lang="ru-RU" dirty="0" smtClean="0"/>
              <a:t>Какого цвета они бывают?</a:t>
            </a:r>
          </a:p>
          <a:p>
            <a:r>
              <a:rPr lang="ru-RU" dirty="0" smtClean="0"/>
              <a:t>Чем отличается цветок  тюльпана от большинства других цветов?</a:t>
            </a:r>
            <a:endParaRPr lang="ru-RU" dirty="0"/>
          </a:p>
        </p:txBody>
      </p:sp>
      <p:pic>
        <p:nvPicPr>
          <p:cNvPr id="8" name="i-main-pic" descr="Картинка 3 из 171836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28800"/>
            <a:ext cx="382676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8-tub-ru.yandex.net/i?id=102684560-22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0"/>
            <a:ext cx="126682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Этот цветок удивительный –</a:t>
            </a:r>
          </a:p>
          <a:p>
            <a:pPr>
              <a:buNone/>
            </a:pPr>
            <a:r>
              <a:rPr lang="ru-RU" dirty="0" smtClean="0"/>
              <a:t>Словно ладони закрытые,</a:t>
            </a:r>
          </a:p>
          <a:p>
            <a:pPr>
              <a:buNone/>
            </a:pPr>
            <a:r>
              <a:rPr lang="ru-RU" dirty="0" smtClean="0"/>
              <a:t>Поднятые к небесам.</a:t>
            </a:r>
          </a:p>
          <a:p>
            <a:pPr>
              <a:buNone/>
            </a:pPr>
            <a:r>
              <a:rPr lang="ru-RU" dirty="0" smtClean="0"/>
              <a:t>Нежно и бережно пальчики</a:t>
            </a:r>
          </a:p>
          <a:p>
            <a:pPr>
              <a:buNone/>
            </a:pPr>
            <a:r>
              <a:rPr lang="ru-RU" dirty="0" smtClean="0"/>
              <a:t>Прячут какую-то хрупкую</a:t>
            </a:r>
          </a:p>
          <a:p>
            <a:pPr>
              <a:buNone/>
            </a:pPr>
            <a:r>
              <a:rPr lang="ru-RU" dirty="0" smtClean="0"/>
              <a:t>Тайну своей красоты.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im0-tub-ru.yandex.net/i?id=19225441-58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33843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Для работы понадобится:</a:t>
            </a:r>
            <a:br>
              <a:rPr lang="ru-RU" sz="3600" dirty="0" smtClean="0"/>
            </a:br>
            <a:r>
              <a:rPr lang="ru-RU" sz="3600" dirty="0" smtClean="0"/>
              <a:t>(материалы и инструменты)</a:t>
            </a:r>
            <a:endParaRPr lang="ru-RU" sz="3600" dirty="0"/>
          </a:p>
        </p:txBody>
      </p:sp>
      <p:pic>
        <p:nvPicPr>
          <p:cNvPr id="6" name="i-main-pic" descr="Картинка 3 из 156057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412776"/>
            <a:ext cx="2540000" cy="209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23 из 166676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556792"/>
            <a:ext cx="28803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 из 153390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3429000"/>
            <a:ext cx="43924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труд\рабочая тетрадь 1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1844824"/>
            <a:ext cx="2594595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труд\порядок на парте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0648"/>
            <a:ext cx="5976938" cy="6192763"/>
          </a:xfrm>
          <a:prstGeom prst="rect">
            <a:avLst/>
          </a:prstGeom>
          <a:noFill/>
        </p:spPr>
      </p:pic>
      <p:pic>
        <p:nvPicPr>
          <p:cNvPr id="8194" name="Picture 2" descr="Совунья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921868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Требования безопасности при работе с инструментами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user\Desktop\труд\безопасные ножницы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4175182" cy="5040560"/>
          </a:xfrm>
          <a:prstGeom prst="rect">
            <a:avLst/>
          </a:prstGeom>
          <a:noFill/>
        </p:spPr>
      </p:pic>
      <p:pic>
        <p:nvPicPr>
          <p:cNvPr id="2051" name="Picture 3" descr="C:\Users\user\Desktop\труд\линии и  ножницы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3847559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 всё необходимое</a:t>
            </a:r>
            <a:endParaRPr lang="ru-RU" dirty="0"/>
          </a:p>
        </p:txBody>
      </p:sp>
      <p:pic>
        <p:nvPicPr>
          <p:cNvPr id="1026" name="Picture 2" descr="C:\Users\user\Desktop\труд\тюльпан фон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1601" y="1457400"/>
            <a:ext cx="4442399" cy="5400600"/>
          </a:xfrm>
          <a:prstGeom prst="rect">
            <a:avLst/>
          </a:prstGeom>
          <a:noFill/>
        </p:spPr>
      </p:pic>
      <p:pic>
        <p:nvPicPr>
          <p:cNvPr id="1027" name="Picture 3" descr="C:\Users\user\Desktop\труд\тюльпан приложение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405934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труд\порядок на парте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5976938" cy="619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труд\к урокам\тюльпан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453650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70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тюльпан</vt:lpstr>
      <vt:lpstr>Проверим вашу наблюдательность</vt:lpstr>
      <vt:lpstr>Слайд 3</vt:lpstr>
      <vt:lpstr>Для работы понадобится: (материалы и инструменты)</vt:lpstr>
      <vt:lpstr>Слайд 5</vt:lpstr>
      <vt:lpstr>Требования безопасности при работе с инструментами</vt:lpstr>
      <vt:lpstr>Готовим всё необходимое</vt:lpstr>
      <vt:lpstr>Слайд 8</vt:lpstr>
      <vt:lpstr>Слайд 9</vt:lpstr>
      <vt:lpstr>Составьте  картину «Тюльпаны в саду»</vt:lpstr>
      <vt:lpstr>Подведи итоги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тюльпан</dc:title>
  <dc:creator>user</dc:creator>
  <cp:lastModifiedBy>user</cp:lastModifiedBy>
  <cp:revision>20</cp:revision>
  <dcterms:created xsi:type="dcterms:W3CDTF">2012-07-30T13:24:50Z</dcterms:created>
  <dcterms:modified xsi:type="dcterms:W3CDTF">2012-11-04T13:39:29Z</dcterms:modified>
</cp:coreProperties>
</file>