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636F-8EF3-4E1E-B5C1-2A5EEE21ACD3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6461-4889-4913-A558-F464673D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2media.nowpublic.net/images/9a/dd/9add53707868520badc34c5f8cf405a9.jpg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espublika.info/images/602b-sm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mypiter.kz/modules/4nAlbum/album/m/P9029802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hyperlink" Target="http://img-fotki.yandex.ru/get/5306/120499467.0/0_634b2_ddb8110b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gaobzor.com/load/miatozoff/3dsmile/16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kiev.prostogorod.ua/images/repo/jos_repo_news/132446/sm_hO9OA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&amp;text=%D0%B1%D1%83%D0%BA%D0%B5%D1%82%20%D0%B8%D0%B7%20%D0%BA%D0%BE%D0%BB%D0%BE%D1%81%D1%8C%D0%B5%D0%B2%20%D0%BF%D1%88%D0%B5%D0%BD%D0%B8%D1%86%D1%8B%20%D1%80%D0%B8%D1%81%D1%83%D0%BD%D0%BE%D0%BA&amp;noreask=1&amp;img_url=us.123rf.com/400wm/400/400/elnur/Elnur0706/Elnur070600299/1134326-wheat-ears-against-the-blue-cloudy-sky.jpg&amp;pos=55&amp;rpt=simage&amp;lr=21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F%D0%BE%D0%B4%D0%B5%D0%BB%D0%BA%D0%B8%20%D0%B8%D0%B7%20%D0%BF%D0%BB%D0%B0%D1%81%D1%82%D0%B8%D0%BB%D0%B8%D0%BD%D0%B0%20%20%D1%80%D0%B8%D1%81%D1%83%D0%BD%D0%BE%D0%BA&amp;img_url=www.znaika.com.ua/upload/images_znaika/bimgs/1248687230.jpg&amp;pos=14&amp;rpt=simag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hyperlink" Target="http://2media.nowpublic.net/images/9a/dd/9add53707868520badc34c5f8cf405a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2&amp;text=%D1%80%D0%BE%D0%B6%D1%8C%20%D0%B8%20%D0%BF%D1%88%D0%B5%D0%BD%D0%B8%D1%86%D0%B0%20%D1%80%D0%B8%D1%81%D1%83%D0%BD%D0%BA%D0%B8&amp;img_url=www.masaustu-resimleri.com/d/14918-1/Tar__m+Resimleri.jpg&amp;pos=62&amp;rpt=simag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3&amp;text=%D0%BA%D0%BE%D0%BB%D0%BE%D1%81%20%D1%80%D0%B6%D0%B8%20%D1%80%D0%B8%D1%81%D1%83%D0%BD%D0%BE%D0%BA&amp;img_url=wallpaperscraft.ru/image/kolosya_rozh_zheltyy_spelyy_4281_132x176.jpg&amp;pos=103&amp;rpt=simag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artprofy.ru/newartprofy/newshop/data/big/1_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nstructables.com/image/FH6OEZXGF06ZU95/Cut-out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kakprosto.ru/articles/201106/article_1066_ddce064c53cdf6c65fa89bc6456a4db01307721406.jp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колос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/>
              <a:t>Вырос в поле </a:t>
            </a:r>
            <a:r>
              <a:rPr lang="ru-RU" sz="3200" dirty="0" smtClean="0"/>
              <a:t>дом,</a:t>
            </a:r>
          </a:p>
          <a:p>
            <a:pPr>
              <a:buNone/>
            </a:pPr>
            <a:r>
              <a:rPr lang="ru-RU" sz="3200" dirty="0" smtClean="0"/>
              <a:t>Полон </a:t>
            </a:r>
            <a:r>
              <a:rPr lang="ru-RU" sz="3200" dirty="0"/>
              <a:t>дом зерном,</a:t>
            </a:r>
          </a:p>
          <a:p>
            <a:pPr>
              <a:buNone/>
            </a:pPr>
            <a:r>
              <a:rPr lang="ru-RU" sz="3200" dirty="0"/>
              <a:t>Стены </a:t>
            </a:r>
            <a:r>
              <a:rPr lang="ru-RU" sz="3200" dirty="0" smtClean="0"/>
              <a:t>позолочены,</a:t>
            </a:r>
          </a:p>
          <a:p>
            <a:pPr>
              <a:buNone/>
            </a:pPr>
            <a:r>
              <a:rPr lang="ru-RU" sz="3200" dirty="0" smtClean="0"/>
              <a:t>Ставни </a:t>
            </a:r>
            <a:r>
              <a:rPr lang="ru-RU" sz="3200" dirty="0"/>
              <a:t>заколочены.</a:t>
            </a:r>
          </a:p>
          <a:p>
            <a:pPr>
              <a:buNone/>
            </a:pPr>
            <a:r>
              <a:rPr lang="ru-RU" sz="3200" dirty="0"/>
              <a:t>И стоит новый дом </a:t>
            </a:r>
            <a:r>
              <a:rPr lang="ru-RU" sz="3200" dirty="0" smtClean="0"/>
              <a:t>на</a:t>
            </a:r>
          </a:p>
          <a:p>
            <a:pPr>
              <a:buNone/>
            </a:pPr>
            <a:r>
              <a:rPr lang="ru-RU" sz="3200" dirty="0" smtClean="0"/>
              <a:t>столбе </a:t>
            </a:r>
            <a:r>
              <a:rPr lang="ru-RU" sz="3200" dirty="0"/>
              <a:t>золотом.</a:t>
            </a:r>
          </a:p>
          <a:p>
            <a:endParaRPr lang="ru-RU" dirty="0"/>
          </a:p>
        </p:txBody>
      </p:sp>
      <p:pic>
        <p:nvPicPr>
          <p:cNvPr id="7" name="i-main-pic" descr="Картинка 19 из 154989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1905" y="1600200"/>
            <a:ext cx="3400535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Внимательно  посмотри!</a:t>
            </a:r>
            <a:endParaRPr lang="ru-RU" dirty="0"/>
          </a:p>
        </p:txBody>
      </p:sp>
      <p:pic>
        <p:nvPicPr>
          <p:cNvPr id="5" name="i-main-pic" descr="Картинка 42 из 153563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8164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 из 11549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Выполняем работу</a:t>
            </a:r>
            <a:endParaRPr lang="ru-RU" dirty="0"/>
          </a:p>
        </p:txBody>
      </p:sp>
      <p:pic>
        <p:nvPicPr>
          <p:cNvPr id="4098" name="Picture 2" descr="C:\Users\user\Desktop\труд\колосок складывае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8092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труд\колосок клеи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63634" cy="50405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колосок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труд\порядок на парт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332656"/>
            <a:ext cx="670016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</a:t>
            </a:r>
            <a:endParaRPr lang="ru-RU" dirty="0"/>
          </a:p>
        </p:txBody>
      </p:sp>
      <p:pic>
        <p:nvPicPr>
          <p:cNvPr id="3" name="i-main-pic" descr="Картинка 18 из 1881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2880320" cy="22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 из 1267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221088"/>
            <a:ext cx="1900555" cy="19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12 из 1488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4912" y="2601912"/>
            <a:ext cx="1907208" cy="18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Букет из хлебных колосков</a:t>
            </a:r>
          </a:p>
          <a:p>
            <a:pPr>
              <a:buNone/>
            </a:pPr>
            <a:r>
              <a:rPr lang="ru-RU" dirty="0" smtClean="0"/>
              <a:t>Не разгадаешь сразу.</a:t>
            </a:r>
          </a:p>
          <a:p>
            <a:pPr>
              <a:buNone/>
            </a:pPr>
            <a:r>
              <a:rPr lang="ru-RU" dirty="0" smtClean="0"/>
              <a:t>В нём нет ни пышности цветов,</a:t>
            </a:r>
          </a:p>
          <a:p>
            <a:pPr>
              <a:buNone/>
            </a:pPr>
            <a:r>
              <a:rPr lang="ru-RU" dirty="0" smtClean="0"/>
              <a:t>Ни яркости их красок.</a:t>
            </a:r>
          </a:p>
          <a:p>
            <a:pPr>
              <a:buNone/>
            </a:pPr>
            <a:r>
              <a:rPr lang="ru-RU" dirty="0" smtClean="0"/>
              <a:t>Но вдруг как будто золотой</a:t>
            </a:r>
          </a:p>
          <a:p>
            <a:pPr>
              <a:buNone/>
            </a:pPr>
            <a:r>
              <a:rPr lang="ru-RU" dirty="0" smtClean="0"/>
              <a:t>В букете свет прольется.</a:t>
            </a:r>
          </a:p>
          <a:p>
            <a:pPr>
              <a:buNone/>
            </a:pPr>
            <a:r>
              <a:rPr lang="ru-RU" dirty="0" smtClean="0"/>
              <a:t>Вглядитесь: каждый колосок</a:t>
            </a:r>
          </a:p>
          <a:p>
            <a:pPr>
              <a:buNone/>
            </a:pPr>
            <a:r>
              <a:rPr lang="ru-RU" dirty="0" smtClean="0"/>
              <a:t>В нем, словно лучик солнца!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http://im5-tub-ru.yandex.net/i?id=370970560-54-72&amp;n=21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5283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 твою наблюдательность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Где растут хлебные колосья?</a:t>
            </a:r>
          </a:p>
          <a:p>
            <a:r>
              <a:rPr lang="ru-RU" dirty="0" smtClean="0"/>
              <a:t>Что люди делают из зерен этих растений?</a:t>
            </a:r>
          </a:p>
          <a:p>
            <a:r>
              <a:rPr lang="ru-RU" dirty="0" smtClean="0"/>
              <a:t>Как выглядит зерно пшеницы?</a:t>
            </a:r>
            <a:endParaRPr lang="ru-RU" dirty="0"/>
          </a:p>
        </p:txBody>
      </p:sp>
      <p:pic>
        <p:nvPicPr>
          <p:cNvPr id="5" name="Рисунок 4" descr="http://im8-tub-ru.yandex.net/i?id=102684560-22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9 из 154989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00200"/>
            <a:ext cx="3816423" cy="46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Рассмотрите колосья пшеницы и ржи. Из чего состоят? Как располагаются зернышки?</a:t>
            </a:r>
            <a:endParaRPr lang="ru-RU" sz="3200" dirty="0"/>
          </a:p>
        </p:txBody>
      </p:sp>
      <p:pic>
        <p:nvPicPr>
          <p:cNvPr id="5" name="Содержимое 4" descr="http://im7-tub-ru.yandex.net/i?id=262421144-00-72&amp;n=21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8164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0-tub-ru.yandex.net/i?id=497086759-44-72&amp;n=21">
            <a:hlinkClick r:id="rId4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800"/>
            <a:ext cx="32403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 на вопросы</a:t>
            </a:r>
            <a:endParaRPr lang="ru-RU" dirty="0"/>
          </a:p>
        </p:txBody>
      </p:sp>
      <p:pic>
        <p:nvPicPr>
          <p:cNvPr id="6" name="Содержимое 5" descr="http://tvoyhram.ru/img_travnik/jahmen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032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Какую форму имеет зерно?</a:t>
            </a:r>
          </a:p>
          <a:p>
            <a:r>
              <a:rPr lang="ru-RU" dirty="0" smtClean="0"/>
              <a:t>Что мы видим посредине зерна?</a:t>
            </a:r>
          </a:p>
          <a:p>
            <a:r>
              <a:rPr lang="ru-RU" dirty="0" smtClean="0"/>
              <a:t>Какого цвета бумага понадобится?</a:t>
            </a:r>
          </a:p>
          <a:p>
            <a:r>
              <a:rPr lang="ru-RU" dirty="0" smtClean="0"/>
              <a:t>Следует ли все зернышки делать из бумаги одного цвета? Почему?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работы понадобится:</a:t>
            </a:r>
            <a:br>
              <a:rPr lang="ru-RU" dirty="0" smtClean="0"/>
            </a:br>
            <a:r>
              <a:rPr lang="ru-RU" dirty="0" smtClean="0"/>
              <a:t>(материалы и инструменты)</a:t>
            </a:r>
            <a:endParaRPr lang="ru-RU" dirty="0"/>
          </a:p>
        </p:txBody>
      </p:sp>
      <p:pic>
        <p:nvPicPr>
          <p:cNvPr id="3" name="i-main-pic" descr="Картинка 23 из 16667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 из 15339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429000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 из 156057">
            <a:hlinkClick r:id="rId6" tgtFrame="_blank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412776"/>
            <a:ext cx="254000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труд\рабочая тетрадь 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844824"/>
            <a:ext cx="259459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труд\порядок на парт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5976938" cy="6192763"/>
          </a:xfrm>
          <a:prstGeom prst="rect">
            <a:avLst/>
          </a:prstGeom>
          <a:noFill/>
        </p:spPr>
      </p:pic>
      <p:pic>
        <p:nvPicPr>
          <p:cNvPr id="3" name="Picture 2" descr="Совунья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2921868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Требования безопасности при работе с инструментами</a:t>
            </a:r>
            <a:endParaRPr lang="ru-RU" dirty="0"/>
          </a:p>
        </p:txBody>
      </p:sp>
      <p:pic>
        <p:nvPicPr>
          <p:cNvPr id="1026" name="Picture 2" descr="C:\Users\user\Desktop\труд\безопасные ножницы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911930" cy="5124378"/>
          </a:xfrm>
          <a:prstGeom prst="rect">
            <a:avLst/>
          </a:prstGeom>
          <a:noFill/>
        </p:spPr>
      </p:pic>
      <p:pic>
        <p:nvPicPr>
          <p:cNvPr id="1027" name="Picture 3" descr="C:\Users\user\Desktop\труд\линии и  ножниц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888432" cy="5357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всё необходимое</a:t>
            </a:r>
            <a:endParaRPr lang="ru-RU" dirty="0"/>
          </a:p>
        </p:txBody>
      </p:sp>
      <p:pic>
        <p:nvPicPr>
          <p:cNvPr id="2050" name="Picture 2" descr="C:\Users\user\Desktop\труд\колосок тетрад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176464" cy="5318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154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колос</vt:lpstr>
      <vt:lpstr>Слайд 2</vt:lpstr>
      <vt:lpstr>Проверим твою наблюдательность</vt:lpstr>
      <vt:lpstr>Рассмотрите колосья пшеницы и ржи. Из чего состоят? Как располагаются зернышки?</vt:lpstr>
      <vt:lpstr>Ответь на вопросы</vt:lpstr>
      <vt:lpstr>Для работы понадобится: (материалы и инструменты)</vt:lpstr>
      <vt:lpstr>Слайд 7</vt:lpstr>
      <vt:lpstr>Требования безопасности при работе с инструментами</vt:lpstr>
      <vt:lpstr>Готовим всё необходимое</vt:lpstr>
      <vt:lpstr>Внимательно  посмотри!</vt:lpstr>
      <vt:lpstr>Выполняем работу</vt:lpstr>
      <vt:lpstr>Собираем колосок</vt:lpstr>
      <vt:lpstr>Слайд 13</vt:lpstr>
      <vt:lpstr>Оцени свою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колос</dc:title>
  <dc:creator>user</dc:creator>
  <cp:lastModifiedBy>user</cp:lastModifiedBy>
  <cp:revision>10</cp:revision>
  <dcterms:created xsi:type="dcterms:W3CDTF">2012-07-30T15:23:18Z</dcterms:created>
  <dcterms:modified xsi:type="dcterms:W3CDTF">2012-11-04T15:07:46Z</dcterms:modified>
</cp:coreProperties>
</file>