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7" r:id="rId6"/>
    <p:sldId id="258" r:id="rId7"/>
    <p:sldId id="262" r:id="rId8"/>
    <p:sldId id="263" r:id="rId9"/>
    <p:sldId id="260" r:id="rId10"/>
    <p:sldId id="261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C4E3-8F98-459D-8322-6002E1D420C6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774C-FF7F-4C3D-B7FF-BB9F9DA13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rtfotki.ru/2/jivitniy_mir1132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://img-fotki.yandex.ru/get/5306/120499467.0/0_634b2_ddb8110b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gaobzor.com/load/miatozoff/3dsmile/16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kiev.prostogorod.ua/images/repo/jos_repo_news/132446/sm_hO9OA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yandex.ru/yandsearch?text=%D0%BF%D0%BE%D0%B4%D0%B5%D0%BB%D0%BA%D0%B8%20%D0%B8%D0%B7%20%D0%BF%D0%BB%D0%B0%D1%81%D1%82%D0%B8%D0%BB%D0%B8%D0%BD%D0%B0%20%20%D1%80%D0%B8%D1%81%D1%83%D0%BD%D0%BE%D0%BA&amp;img_url=www.znaika.com.ua/upload/images_znaika/bimgs/1248687230.jpg&amp;pos=14&amp;rpt=sim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text=%D1%81%D0%BE%D0%B1%D0%B0%D0%BA%D0%B0%20%D0%BE%D1%80%D0%B8%D0%B3%D0%B0%D0%BC%D0%B8%20%D1%80%D0%B8%D1%81%D1%83%D0%BD%D0%BE%D0%BA&amp;noreask=1&amp;img_url=lifesource.com.ua/books/221/files/assets/seo/page6_images/0007.jpg&amp;pos=8&amp;rpt=simage&amp;lr=213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1%81%D0%BE%D0%B1%D0%B0%D0%BA%D0%B0%20%D0%BE%D1%80%D0%B8%D0%B3%D0%B0%D0%BC%D0%B8%20%D1%80%D0%B8%D1%81%D1%83%D0%BD%D0%BE%D0%BA&amp;noreask=1&amp;img_url=www.cn.origami-club.com/animal/dog3/dog3.jpg&amp;pos=22&amp;rpt=simage&amp;lr=21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ages.yandex.ru/yandsearch?p=3&amp;text=%D0%BC%D1%83%D0%BB%D1%8C%D1%82%D1%84%D0%B8%D0%BB%D1%8C%D0%BC%D1%8B%20%D0%BF%D1%80%D0%BE%20%D1%81%D0%BE%D0%B1%D0%B0%D0%BA%20%20%D1%80%D0%B8%D1%81%D1%83%D0%BD%D0%BE%D0%BA&amp;img_url=cs5949.vkontakte.ru/u47257660/-14/x_eea6f6b7.jpg&amp;pos=114&amp;rpt=simage" TargetMode="External"/><Relationship Id="rId7" Type="http://schemas.openxmlformats.org/officeDocument/2006/relationships/hyperlink" Target="http://images.yandex.ru/yandsearch?text=%D1%81%D0%BE%D0%B1%D0%B0%D0%BA%D0%B0%20%D0%BE%D1%80%D0%B8%D0%B3%D0%B0%D0%BC%D0%B8%20%D1%80%D0%B8%D1%81%D1%83%D0%BD%D0%BE%D0%BA&amp;noreask=1&amp;img_url=lifesource.com.ua/books/221/files/assets/seo/page6_images/0007.jpg&amp;pos=8&amp;rpt=simage&amp;lr=21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text=%D1%81%D0%BE%D0%B1%D0%B0%D0%BA%D0%B0%20%D0%BE%D1%80%D0%B8%D0%B3%D0%B0%D0%BC%D0%B8%20%D1%80%D0%B8%D1%81%D1%83%D0%BD%D0%BE%D0%BA&amp;noreask=1&amp;img_url=www.cn.origami-club.com/animal/dog3/dog3.jpg&amp;pos=22&amp;rpt=simage&amp;lr=213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images.kakprosto.ru/articles/201106/article_1066_ddce064c53cdf6c65fa89bc6456a4db01307721406.jpeg" TargetMode="External"/><Relationship Id="rId2" Type="http://schemas.openxmlformats.org/officeDocument/2006/relationships/hyperlink" Target="http://www.artprofy.ru/newartprofy/newshop/data/big/1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instructables.com/image/FH6OEZXGF06ZU95/Cut-ou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СОБАКА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96855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Скажите, почему мой друг</a:t>
            </a:r>
          </a:p>
          <a:p>
            <a:pPr>
              <a:buNone/>
            </a:pPr>
            <a:r>
              <a:rPr lang="ru-RU" dirty="0" smtClean="0"/>
              <a:t>Спит без подушки, ест без рук,</a:t>
            </a:r>
          </a:p>
          <a:p>
            <a:pPr>
              <a:buNone/>
            </a:pPr>
            <a:r>
              <a:rPr lang="ru-RU" dirty="0" smtClean="0"/>
              <a:t>Зимой без валенок гуляет,</a:t>
            </a:r>
          </a:p>
          <a:p>
            <a:pPr>
              <a:buNone/>
            </a:pPr>
            <a:r>
              <a:rPr lang="ru-RU" dirty="0" smtClean="0"/>
              <a:t>А если рад - хвостом виляет?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i-main-pic" descr="Картинка 36 из 212721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4038600" cy="339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уд\туловищ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90465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руд\пёсик.jpeg"/>
          <p:cNvPicPr/>
          <p:nvPr/>
        </p:nvPicPr>
        <p:blipFill>
          <a:blip r:embed="rId2" cstate="print"/>
          <a:srcRect b="67545"/>
          <a:stretch>
            <a:fillRect/>
          </a:stretch>
        </p:blipFill>
        <p:spPr bwMode="auto">
          <a:xfrm>
            <a:off x="1547664" y="2132856"/>
            <a:ext cx="67687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 готовую работу с образцом.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pic>
        <p:nvPicPr>
          <p:cNvPr id="4" name="i-main-pic" descr="Картинка 18 из 1881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267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293096"/>
            <a:ext cx="1900555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12 из 1488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780928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Подходят ли строчки стихотворения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Мой щенок похож немного</a:t>
            </a:r>
          </a:p>
          <a:p>
            <a:pPr>
              <a:buNone/>
            </a:pPr>
            <a:r>
              <a:rPr lang="ru-RU" dirty="0" smtClean="0"/>
              <a:t>На бульдога и на дога,</a:t>
            </a:r>
          </a:p>
          <a:p>
            <a:pPr>
              <a:buNone/>
            </a:pPr>
            <a:r>
              <a:rPr lang="ru-RU" dirty="0" smtClean="0"/>
              <a:t>На собаку – водолаза</a:t>
            </a:r>
          </a:p>
          <a:p>
            <a:pPr>
              <a:buNone/>
            </a:pPr>
            <a:r>
              <a:rPr lang="ru-RU" dirty="0" smtClean="0"/>
              <a:t>И на всех овчарок сразу.</a:t>
            </a:r>
          </a:p>
          <a:p>
            <a:pPr>
              <a:buNone/>
            </a:pPr>
            <a:r>
              <a:rPr lang="ru-RU" dirty="0" smtClean="0"/>
              <a:t>                    П. Синявский</a:t>
            </a:r>
            <a:endParaRPr lang="ru-RU" dirty="0"/>
          </a:p>
        </p:txBody>
      </p:sp>
      <p:pic>
        <p:nvPicPr>
          <p:cNvPr id="6" name="Рисунок 5" descr="http://im8-tub-ru.yandex.net/i?id=102684560-2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6632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im4-tub-ru.yandex.net/i?id=455410944-62-72&amp;n=21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7787" y="1829260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169320426-31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717032"/>
            <a:ext cx="2276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Конечно, эти породы собак придуманные.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Они из сказки и мультфильма. Поэтому нас не удивляет, что они так выглядят.</a:t>
            </a:r>
          </a:p>
          <a:p>
            <a:pPr>
              <a:buNone/>
            </a:pPr>
            <a:r>
              <a:rPr lang="ru-RU" dirty="0" smtClean="0"/>
              <a:t>Не старайтесь и вы подделать свою собачку под «настоящую».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Фантазируйте!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Придумывайте!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megabookshop.org/ImageManager.ashx?image=%2fmultimedia%2fbooks_covers%2f100016017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1905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271219588-37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01008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http://im4-tub-ru.yandex.net/i?id=455410944-62-72&amp;n=21">
            <a:hlinkClick r:id="rId5" tgtFrame="&quot;_blank&quot;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556792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169320426-31-72&amp;n=21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725144"/>
            <a:ext cx="2276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16667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3 из 156057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556792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труд\рабочая тетрадь 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44824"/>
            <a:ext cx="2594595" cy="3672408"/>
          </a:xfrm>
          <a:prstGeom prst="rect">
            <a:avLst/>
          </a:prstGeom>
          <a:noFill/>
        </p:spPr>
      </p:pic>
      <p:pic>
        <p:nvPicPr>
          <p:cNvPr id="5" name="i-main-pic" descr="Картинка 1 из 153390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76165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понадобится: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руд\порядок на парт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6804248" cy="6788509"/>
          </a:xfrm>
          <a:prstGeom prst="rect">
            <a:avLst/>
          </a:prstGeom>
          <a:noFill/>
        </p:spPr>
      </p:pic>
      <p:pic>
        <p:nvPicPr>
          <p:cNvPr id="3" name="Picture 2" descr="Совунь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186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руд\безопасные ножниц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492645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руд\пёсик.jpeg"/>
          <p:cNvPicPr/>
          <p:nvPr/>
        </p:nvPicPr>
        <p:blipFill>
          <a:blip r:embed="rId2" cstate="print"/>
          <a:srcRect b="67545"/>
          <a:stretch>
            <a:fillRect/>
          </a:stretch>
        </p:blipFill>
        <p:spPr bwMode="auto">
          <a:xfrm>
            <a:off x="1547665" y="2138362"/>
            <a:ext cx="6768752" cy="359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каких частей состоит работа?</a:t>
            </a:r>
            <a:endParaRPr lang="ru-RU" dirty="0"/>
          </a:p>
        </p:txBody>
      </p:sp>
      <p:pic>
        <p:nvPicPr>
          <p:cNvPr id="4" name="Рисунок 3" descr="C:\Users\user\Desktop\труд\пёсик.jpeg"/>
          <p:cNvPicPr/>
          <p:nvPr/>
        </p:nvPicPr>
        <p:blipFill>
          <a:blip r:embed="rId2" cstate="print"/>
          <a:srcRect b="67545"/>
          <a:stretch>
            <a:fillRect/>
          </a:stretch>
        </p:blipFill>
        <p:spPr bwMode="auto">
          <a:xfrm>
            <a:off x="1547664" y="2132856"/>
            <a:ext cx="6768752" cy="359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руд\к урокам\тюльпан приложени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02821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труд\пёс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793727" cy="590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СОБАКА</vt:lpstr>
      <vt:lpstr>Подходят ли строчки стихотворения ?</vt:lpstr>
      <vt:lpstr>Конечно, эти породы собак придуманные.</vt:lpstr>
      <vt:lpstr>Для работы понадобится:</vt:lpstr>
      <vt:lpstr>Слайд 5</vt:lpstr>
      <vt:lpstr>Слайд 6</vt:lpstr>
      <vt:lpstr>Из каких частей состоит работа?</vt:lpstr>
      <vt:lpstr>Слайд 8</vt:lpstr>
      <vt:lpstr>Слайд 9</vt:lpstr>
      <vt:lpstr>Слайд 10</vt:lpstr>
      <vt:lpstr>Сравни готовую работу с образцом.</vt:lpstr>
      <vt:lpstr>Подведем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</dc:title>
  <dc:creator>user</dc:creator>
  <cp:lastModifiedBy>user</cp:lastModifiedBy>
  <cp:revision>10</cp:revision>
  <dcterms:created xsi:type="dcterms:W3CDTF">2012-07-31T10:37:08Z</dcterms:created>
  <dcterms:modified xsi:type="dcterms:W3CDTF">2012-11-04T15:08:11Z</dcterms:modified>
</cp:coreProperties>
</file>