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5" r:id="rId4"/>
    <p:sldId id="286" r:id="rId5"/>
    <p:sldId id="339" r:id="rId6"/>
    <p:sldId id="332" r:id="rId7"/>
    <p:sldId id="333" r:id="rId8"/>
    <p:sldId id="334" r:id="rId9"/>
    <p:sldId id="335" r:id="rId10"/>
    <p:sldId id="336" r:id="rId11"/>
    <p:sldId id="321" r:id="rId12"/>
    <p:sldId id="291" r:id="rId13"/>
    <p:sldId id="32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8E36636D-D922-432D-A958-524484B5923D}" type="datetimeFigureOut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95936" y="1916832"/>
            <a:ext cx="4824536" cy="2448272"/>
          </a:xfrm>
        </p:spPr>
        <p:txBody>
          <a:bodyPr>
            <a:normAutofit lnSpcReduction="10000"/>
          </a:bodyPr>
          <a:lstStyle/>
          <a:p>
            <a:pPr algn="ctr"/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Понимание нельзя выучить или усвоить –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его можно только выстрадать.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начинается путь понимания только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своих собственных вопросов,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своих собственных нестыковок с миром и с собой.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905000" y="260648"/>
            <a:ext cx="6553200" cy="1872208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 в школе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показатель сформированности познавательных УУД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Последовательность выполнения проектов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9408703"/>
              </p:ext>
            </p:extLst>
          </p:nvPr>
        </p:nvGraphicFramePr>
        <p:xfrm>
          <a:off x="2000232" y="1857364"/>
          <a:ext cx="6929484" cy="279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371"/>
                <a:gridCol w="1732371"/>
                <a:gridCol w="1732371"/>
                <a:gridCol w="1732371"/>
              </a:tblGrid>
              <a:tr h="48690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563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5.Защита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проекта </a:t>
                      </a:r>
                      <a:r>
                        <a:rPr lang="ru-RU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и оценка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 выполнения проекта. Анализ достижений поставленной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Участвует в коллективном самоанализе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проекта.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Наблюдает.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Направляет процесс.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«П» 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Проблема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Проектирование (планирование)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Поиск информации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Продукт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Презентация</a:t>
            </a:r>
          </a:p>
          <a:p>
            <a:pPr lvl="0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Типология проектов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учебному предмету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количеству предметов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числу участников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типу руководства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типу ведущей деятельности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продолжительности (мини-проекты, средней продолжительности, долгосрочные)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Вика\Рабочий стол\6fc51fdc40af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1929" y="2143116"/>
            <a:ext cx="5315696" cy="34155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2484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Современное информационное пространство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Презентации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3225" y="2315369"/>
            <a:ext cx="5238750" cy="3781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 – это целенаправленное управляемое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изменение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фиксированное во времени.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Проектная деятельность на выходе имеет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продукт, направленный на изменение реальной ситуации, пусть и виртуальной.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447924" y="1844824"/>
            <a:ext cx="6228531" cy="4292055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Понимание нельзя выучить или усвоить – его можно только выстрадать.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 начинается путь понимания только со своих собственных вопросов,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 своих собственных нестыковок с миром и с собой.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62484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ТРЕБОВАНИЯ К  ВЫБОРУ И НАЗВАНИЮ ТЕМЫ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solidFill>
            <a:schemeClr val="tx2">
              <a:lumMod val="25000"/>
              <a:lumOff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Конкретность</a:t>
            </a:r>
          </a:p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Проблемность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Определенность понятий</a:t>
            </a:r>
          </a:p>
          <a:p>
            <a:pPr marL="624078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Краткость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Последовательность выполнения проектов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75464693"/>
              </p:ext>
            </p:extLst>
          </p:nvPr>
        </p:nvGraphicFramePr>
        <p:xfrm>
          <a:off x="1928792" y="1857364"/>
          <a:ext cx="7000924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231"/>
                <a:gridCol w="1750231"/>
                <a:gridCol w="1750231"/>
                <a:gridCol w="1750231"/>
              </a:tblGrid>
              <a:tr h="84221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981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Начинание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Определение темы. Уточнение целей, исходного положения. Выбор рабочей группы.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Определяют тему. Обсуждают задание.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Мотивирует учащихся. Объясняет цели проекта. Наблюдает.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Последовательность выполнения проектов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576722"/>
              </p:ext>
            </p:extLst>
          </p:nvPr>
        </p:nvGraphicFramePr>
        <p:xfrm>
          <a:off x="1928792" y="1857364"/>
          <a:ext cx="7000924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231"/>
                <a:gridCol w="1750231"/>
                <a:gridCol w="1750231"/>
                <a:gridCol w="1750231"/>
              </a:tblGrid>
              <a:tr h="84221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981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Планирование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 проблемы. Определение источников информации. Постановка задач и выбор критериев оценки результатов. Распределение ролей в команде.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Формируют задачи. Уточняют информацию. Выбирают и обосновывают свои критерии успеха.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Помогает в анализе и синтезе. Наблюдает.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Последовательность выполнения проектов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798850"/>
              </p:ext>
            </p:extLst>
          </p:nvPr>
        </p:nvGraphicFramePr>
        <p:xfrm>
          <a:off x="1928792" y="1857364"/>
          <a:ext cx="7000924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231"/>
                <a:gridCol w="1750231"/>
                <a:gridCol w="1750231"/>
                <a:gridCol w="1750231"/>
              </a:tblGrid>
              <a:tr h="84221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981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Принятие решения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Сбор и уточнение информации. Обсуждение альтернатив. Выбор оптимального варианта.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Работают с информацией. Проводят синтез и анализ идей. Выполняют исследование.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Наблюдает. Консультирует.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Последовательность выполнения проектов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8621461"/>
              </p:ext>
            </p:extLst>
          </p:nvPr>
        </p:nvGraphicFramePr>
        <p:xfrm>
          <a:off x="2000232" y="1857364"/>
          <a:ext cx="6929484" cy="279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371"/>
                <a:gridCol w="1732371"/>
                <a:gridCol w="1732371"/>
                <a:gridCol w="1732371"/>
              </a:tblGrid>
              <a:tr h="48690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5630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Выполнение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проекта.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Выполняют исследование Работают над проектом. Оформляют проект.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Наблюдает. Советует.</a:t>
                      </a: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Mod_them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613</TotalTime>
  <Words>313</Words>
  <Application>Microsoft Office PowerPoint</Application>
  <PresentationFormat>Экран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Theme_Mod_theme</vt:lpstr>
      <vt:lpstr>Проектная деятельность в школе  как показатель сформированности познавательных УУД </vt:lpstr>
      <vt:lpstr>Современное информационное пространство</vt:lpstr>
      <vt:lpstr>Проект </vt:lpstr>
      <vt:lpstr> </vt:lpstr>
      <vt:lpstr>ТРЕБОВАНИЯ К  ВЫБОРУ И НАЗВАНИЮ ТЕМЫ</vt:lpstr>
      <vt:lpstr>Последовательность выполнения проектов</vt:lpstr>
      <vt:lpstr>Последовательность выполнения проектов</vt:lpstr>
      <vt:lpstr>Последовательность выполнения проектов</vt:lpstr>
      <vt:lpstr>Последовательность выполнения проектов</vt:lpstr>
      <vt:lpstr>Последовательность выполнения проектов</vt:lpstr>
      <vt:lpstr>6 «П» проекта</vt:lpstr>
      <vt:lpstr>Типология проектов</vt:lpstr>
      <vt:lpstr>Спасибо за внимание!</vt:lpstr>
    </vt:vector>
  </TitlesOfParts>
  <Company>ИПК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Вика</dc:creator>
  <cp:lastModifiedBy>Кром И</cp:lastModifiedBy>
  <cp:revision>67</cp:revision>
  <dcterms:created xsi:type="dcterms:W3CDTF">2012-06-04T17:18:31Z</dcterms:created>
  <dcterms:modified xsi:type="dcterms:W3CDTF">2014-01-30T07:44:54Z</dcterms:modified>
</cp:coreProperties>
</file>