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58" r:id="rId4"/>
    <p:sldId id="260" r:id="rId5"/>
    <p:sldId id="263" r:id="rId6"/>
    <p:sldId id="267" r:id="rId7"/>
    <p:sldId id="261" r:id="rId8"/>
    <p:sldId id="262" r:id="rId9"/>
    <p:sldId id="265" r:id="rId10"/>
    <p:sldId id="266" r:id="rId11"/>
    <p:sldId id="25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FFF200">
                <a:alpha val="58000"/>
              </a:srgbClr>
            </a:gs>
            <a:gs pos="35000">
              <a:srgbClr val="FFFF00"/>
            </a:gs>
            <a:gs pos="19000">
              <a:srgbClr val="FFFF00"/>
            </a:gs>
            <a:gs pos="70000">
              <a:srgbClr val="FF0300"/>
            </a:gs>
            <a:gs pos="100000">
              <a:srgbClr val="4D080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A4BC-C65D-42CC-AE6C-46236C30472B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CBBB-B6A8-4BB0-8273-6807AC05A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7;&#1040;&#1065;&#1048;&#1058;&#1040;%20&#1055;&#1056;&#1054;&#1060;&#1045;&#1057;&#1057;&#1048;&#1049;\Pozharnye_pesni_-_Marsh_pozharnyh_muzofon.com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Осторожно, огонь!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5008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2066" y="5357826"/>
            <a:ext cx="3786214" cy="1200329"/>
          </a:xfrm>
          <a:prstGeom prst="rect">
            <a:avLst/>
          </a:prstGeom>
          <a:solidFill>
            <a:srgbClr val="FFFF66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ndara" pitchFamily="34" charset="0"/>
              </a:rPr>
              <a:t>Презентация выполнена </a:t>
            </a:r>
            <a:r>
              <a:rPr lang="ru-RU" dirty="0" err="1" smtClean="0">
                <a:latin typeface="Candara" pitchFamily="34" charset="0"/>
              </a:rPr>
              <a:t>Матюшовой</a:t>
            </a:r>
            <a:r>
              <a:rPr lang="ru-RU" dirty="0" smtClean="0">
                <a:latin typeface="Candara" pitchFamily="34" charset="0"/>
              </a:rPr>
              <a:t> Ириной Викторовной, учителем начальных классов</a:t>
            </a:r>
          </a:p>
          <a:p>
            <a:pPr algn="ctr"/>
            <a:r>
              <a:rPr lang="ru-RU" dirty="0" smtClean="0">
                <a:latin typeface="Candara" pitchFamily="34" charset="0"/>
              </a:rPr>
              <a:t> МКОУ  ООШ №8 г.Людиново</a:t>
            </a:r>
            <a:endParaRPr lang="ru-RU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_41326398_fire_pravda22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0350"/>
            <a:ext cx="42497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2844" y="714356"/>
            <a:ext cx="4572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0066"/>
                </a:solidFill>
              </a:rPr>
              <a:t>  </a:t>
            </a:r>
            <a:r>
              <a:rPr lang="ru-RU" sz="2800" b="1" dirty="0">
                <a:solidFill>
                  <a:srgbClr val="FF0066"/>
                </a:solidFill>
              </a:rPr>
              <a:t>«Каждый пожарный – герой,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</a:rPr>
              <a:t>   каждую минуту – как на войне,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</a:rPr>
              <a:t> каждую минуту рискует головой</a:t>
            </a:r>
            <a:r>
              <a:rPr lang="ru-RU" sz="2800" dirty="0">
                <a:solidFill>
                  <a:srgbClr val="FF0066"/>
                </a:solidFill>
              </a:rPr>
              <a:t>»</a:t>
            </a:r>
          </a:p>
          <a:p>
            <a:pPr>
              <a:spcBef>
                <a:spcPct val="50000"/>
              </a:spcBef>
            </a:pPr>
            <a:endParaRPr lang="ru-RU" sz="2000" dirty="0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dirty="0"/>
              <a:t>                </a:t>
            </a:r>
            <a:r>
              <a:rPr lang="ru-RU" sz="2000" dirty="0">
                <a:solidFill>
                  <a:srgbClr val="0066FF"/>
                </a:solidFill>
              </a:rPr>
              <a:t>В.А. Гиляровский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66FF"/>
                </a:solidFill>
              </a:rPr>
              <a:t>                           (писатель</a:t>
            </a:r>
            <a:r>
              <a:rPr lang="ru-RU" sz="20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5724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715304" cy="15696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ПОЖАРНЫЙ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пожарные\картинки\podzhog-zda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688" y="2500306"/>
            <a:ext cx="558091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7715304" cy="156966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ПОЖАРНЫЙ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Рабочий стол\пожарные\картинки\0023-065-Byt-pozharnikom-ochen-opasnaja-i-riskovannaja-profess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5709"/>
            <a:ext cx="4419617" cy="6682291"/>
          </a:xfrm>
          <a:prstGeom prst="rect">
            <a:avLst/>
          </a:prstGeom>
          <a:noFill/>
        </p:spPr>
      </p:pic>
      <p:pic>
        <p:nvPicPr>
          <p:cNvPr id="5" name="Pozharnye_pesni_-_Marsh_pozharnyh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пожарные\картинки\1350634649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580099" cy="3714752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пожарные\картинки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86346" cy="3607799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50339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0"/>
            <a:ext cx="5072066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дминистратор\Рабочий стол\пожарные\картинки\73d2c_Forest_fir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67810" cy="5572164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пожарные\картинки\8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3024203" cy="5446291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04"/>
            <a:ext cx="43577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G_3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876"/>
            <a:ext cx="4071934" cy="30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r="22059"/>
          <a:stretch>
            <a:fillRect/>
          </a:stretch>
        </p:blipFill>
        <p:spPr bwMode="auto">
          <a:xfrm>
            <a:off x="285720" y="3643314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85728"/>
            <a:ext cx="34290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52"/>
            <a:ext cx="51435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пожарные\картинки\1382003823_01-pozhar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20924"/>
            <a:ext cx="7500990" cy="565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8000" b="3500"/>
          <a:stretch>
            <a:fillRect/>
          </a:stretch>
        </p:blipFill>
        <p:spPr bwMode="auto">
          <a:xfrm>
            <a:off x="142844" y="142852"/>
            <a:ext cx="5715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b="3045"/>
          <a:stretch>
            <a:fillRect/>
          </a:stretch>
        </p:blipFill>
        <p:spPr bwMode="auto">
          <a:xfrm>
            <a:off x="3643274" y="2428868"/>
            <a:ext cx="55007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5831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50</Words>
  <Application>Microsoft Office PowerPoint</Application>
  <PresentationFormat>Экран (4:3)</PresentationFormat>
  <Paragraphs>11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Осторожно, огонь!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2014-05-18T15:01:46Z</dcterms:created>
  <dcterms:modified xsi:type="dcterms:W3CDTF">2014-10-28T19:06:03Z</dcterms:modified>
</cp:coreProperties>
</file>