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  <p:sldId id="257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7C36-1AE8-4B98-B979-7371AB91A5E5}" type="datetimeFigureOut">
              <a:rPr lang="ru-RU" smtClean="0"/>
              <a:t>04.08.2012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3E93-ED81-4A61-9988-476DB4991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49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7C36-1AE8-4B98-B979-7371AB91A5E5}" type="datetimeFigureOut">
              <a:rPr lang="ru-RU" smtClean="0"/>
              <a:t>04.08.2012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3E93-ED81-4A61-9988-476DB4991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391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7C36-1AE8-4B98-B979-7371AB91A5E5}" type="datetimeFigureOut">
              <a:rPr lang="ru-RU" smtClean="0"/>
              <a:t>04.08.2012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3E93-ED81-4A61-9988-476DB4991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86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7C36-1AE8-4B98-B979-7371AB91A5E5}" type="datetimeFigureOut">
              <a:rPr lang="ru-RU" smtClean="0"/>
              <a:t>04.08.2012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3E93-ED81-4A61-9988-476DB4991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78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7C36-1AE8-4B98-B979-7371AB91A5E5}" type="datetimeFigureOut">
              <a:rPr lang="ru-RU" smtClean="0"/>
              <a:t>04.08.2012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3E93-ED81-4A61-9988-476DB4991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771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7C36-1AE8-4B98-B979-7371AB91A5E5}" type="datetimeFigureOut">
              <a:rPr lang="ru-RU" smtClean="0"/>
              <a:t>04.08.2012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3E93-ED81-4A61-9988-476DB4991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41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7C36-1AE8-4B98-B979-7371AB91A5E5}" type="datetimeFigureOut">
              <a:rPr lang="ru-RU" smtClean="0"/>
              <a:t>04.08.2012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3E93-ED81-4A61-9988-476DB4991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08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7C36-1AE8-4B98-B979-7371AB91A5E5}" type="datetimeFigureOut">
              <a:rPr lang="ru-RU" smtClean="0"/>
              <a:t>04.08.2012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3E93-ED81-4A61-9988-476DB4991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002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7C36-1AE8-4B98-B979-7371AB91A5E5}" type="datetimeFigureOut">
              <a:rPr lang="ru-RU" smtClean="0"/>
              <a:t>04.08.2012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3E93-ED81-4A61-9988-476DB4991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3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7C36-1AE8-4B98-B979-7371AB91A5E5}" type="datetimeFigureOut">
              <a:rPr lang="ru-RU" smtClean="0"/>
              <a:t>04.08.2012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3E93-ED81-4A61-9988-476DB4991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118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7C36-1AE8-4B98-B979-7371AB91A5E5}" type="datetimeFigureOut">
              <a:rPr lang="ru-RU" smtClean="0"/>
              <a:t>04.08.2012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3E93-ED81-4A61-9988-476DB4991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63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E7C36-1AE8-4B98-B979-7371AB91A5E5}" type="datetimeFigureOut">
              <a:rPr lang="ru-RU" smtClean="0"/>
              <a:t>04.08.2012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03E93-ED81-4A61-9988-476DB4991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559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088231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>
                <a:latin typeface="Batang" pitchFamily="18" charset="-127"/>
                <a:ea typeface="Batang" pitchFamily="18" charset="-127"/>
              </a:rPr>
              <a:t>        </a:t>
            </a:r>
            <a:r>
              <a:rPr lang="ru-RU" b="1" i="1" dirty="0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«Перевалка </a:t>
            </a:r>
            <a:br>
              <a:rPr lang="ru-RU" b="1" i="1" dirty="0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</a:br>
            <a:r>
              <a:rPr lang="ru-RU" b="1" i="1" dirty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ru-RU" b="1" i="1" dirty="0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                комнатных </a:t>
            </a:r>
            <a:br>
              <a:rPr lang="ru-RU" b="1" i="1" dirty="0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</a:br>
            <a:r>
              <a:rPr lang="ru-RU" b="1" i="1" dirty="0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                         растений»</a:t>
            </a:r>
            <a:endParaRPr lang="ru-RU" b="1" i="1" dirty="0">
              <a:solidFill>
                <a:srgbClr val="7030A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95536" y="3429000"/>
            <a:ext cx="8208912" cy="187220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Урок технологии в 3 классе по программе </a:t>
            </a:r>
            <a:r>
              <a:rPr lang="ru-RU" dirty="0" err="1" smtClean="0">
                <a:solidFill>
                  <a:schemeClr val="tx1"/>
                </a:solidFill>
              </a:rPr>
              <a:t>К.Д.Симоненко</a:t>
            </a:r>
            <a:r>
              <a:rPr lang="ru-RU" dirty="0" smtClean="0">
                <a:solidFill>
                  <a:schemeClr val="tx1"/>
                </a:solidFill>
              </a:rPr>
              <a:t>                               УМК «Школа России»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подготовила и провела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 I категории МБОУ СОШ </a:t>
            </a:r>
            <a:r>
              <a:rPr lang="ru-RU" dirty="0" err="1" smtClean="0">
                <a:solidFill>
                  <a:schemeClr val="tx1"/>
                </a:solidFill>
              </a:rPr>
              <a:t>с.Красное</a:t>
            </a:r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ru-RU" dirty="0" err="1" smtClean="0">
                <a:solidFill>
                  <a:schemeClr val="tx1"/>
                </a:solidFill>
              </a:rPr>
              <a:t>Гревцова</a:t>
            </a:r>
            <a:r>
              <a:rPr lang="ru-RU" dirty="0" smtClean="0">
                <a:solidFill>
                  <a:schemeClr val="tx1"/>
                </a:solidFill>
              </a:rPr>
              <a:t> С.А.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21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3024335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Цель: </a:t>
            </a:r>
            <a:r>
              <a:rPr lang="ru-RU" dirty="0" smtClean="0"/>
              <a:t>ввести понятие «перевалка растений», познакомить со способами перевалки, научить выполнять перевалку растения.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562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807110"/>
            <a:ext cx="8784976" cy="386225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Monotype Corsiva" pitchFamily="66" charset="0"/>
                <a:cs typeface="Gisha" pitchFamily="34" charset="-79"/>
              </a:rPr>
              <a:t>- Дорогие ребята! </a:t>
            </a:r>
            <a:br>
              <a:rPr lang="ru-RU" b="1" dirty="0" smtClean="0">
                <a:latin typeface="Monotype Corsiva" pitchFamily="66" charset="0"/>
                <a:cs typeface="Gisha" pitchFamily="34" charset="-79"/>
              </a:rPr>
            </a:br>
            <a:r>
              <a:rPr lang="ru-RU" b="1" dirty="0" smtClean="0">
                <a:latin typeface="Monotype Corsiva" pitchFamily="66" charset="0"/>
                <a:cs typeface="Gisha" pitchFamily="34" charset="-79"/>
              </a:rPr>
              <a:t>Мой любимый цветок вянет и с него всё время осыпаются листья. </a:t>
            </a:r>
            <a:br>
              <a:rPr lang="ru-RU" b="1" dirty="0" smtClean="0">
                <a:latin typeface="Monotype Corsiva" pitchFamily="66" charset="0"/>
                <a:cs typeface="Gisha" pitchFamily="34" charset="-79"/>
              </a:rPr>
            </a:br>
            <a:r>
              <a:rPr lang="ru-RU" b="1" dirty="0" smtClean="0">
                <a:latin typeface="Monotype Corsiva" pitchFamily="66" charset="0"/>
                <a:cs typeface="Gisha" pitchFamily="34" charset="-79"/>
              </a:rPr>
              <a:t> Что мне делать?             </a:t>
            </a:r>
            <a:br>
              <a:rPr lang="ru-RU" b="1" dirty="0" smtClean="0">
                <a:latin typeface="Monotype Corsiva" pitchFamily="66" charset="0"/>
                <a:cs typeface="Gisha" pitchFamily="34" charset="-79"/>
              </a:rPr>
            </a:br>
            <a:r>
              <a:rPr lang="ru-RU" b="1" dirty="0" smtClean="0">
                <a:latin typeface="Monotype Corsiva" pitchFamily="66" charset="0"/>
                <a:cs typeface="Gisha" pitchFamily="34" charset="-79"/>
              </a:rPr>
              <a:t>  Может, вы мне поможете?</a:t>
            </a:r>
            <a:br>
              <a:rPr lang="ru-RU" b="1" dirty="0" smtClean="0">
                <a:latin typeface="Monotype Corsiva" pitchFamily="66" charset="0"/>
                <a:cs typeface="Gisha" pitchFamily="34" charset="-79"/>
              </a:rPr>
            </a:br>
            <a:r>
              <a:rPr lang="ru-RU" sz="2700" b="1" dirty="0" smtClean="0">
                <a:latin typeface="Monotype Corsiva" pitchFamily="66" charset="0"/>
                <a:cs typeface="Gisha" pitchFamily="34" charset="-79"/>
              </a:rPr>
              <a:t>Садовод.</a:t>
            </a:r>
            <a:endParaRPr lang="ru-RU" sz="2700" b="1" dirty="0">
              <a:latin typeface="Monotype Corsiva" pitchFamily="66" charset="0"/>
              <a:cs typeface="Gisha" pitchFamily="34" charset="-79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526" y="167292"/>
            <a:ext cx="4648729" cy="282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79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892480" cy="2160239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Перевалка растений - это увеличение объема почвы для интенсивного роста растений, но без нарушения земляного кома. То есть мы просто переваливаем растения из одной емкости в другую, большую по объему. Увеличения объема горшка должно быть незначительным, не более чем на 3-5 сантиметров. Перевалка проводится тогда, когда корневая система начинает оплетать земляной ком.</a:t>
            </a:r>
            <a:endParaRPr lang="ru-RU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708920"/>
            <a:ext cx="5419328" cy="40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735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3528" y="1268760"/>
            <a:ext cx="8640960" cy="4608513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Порядок выполнения работ по перевалке растения: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dirty="0" smtClean="0"/>
              <a:t>1. Подготовить почву</a:t>
            </a:r>
            <a:br>
              <a:rPr lang="ru-RU" sz="3200" dirty="0" smtClean="0"/>
            </a:br>
            <a:r>
              <a:rPr lang="ru-RU" sz="3200" dirty="0" smtClean="0"/>
              <a:t> 2. Выбрать растение для перевалки</a:t>
            </a:r>
            <a:br>
              <a:rPr lang="ru-RU" sz="3200" dirty="0" smtClean="0"/>
            </a:br>
            <a:r>
              <a:rPr lang="ru-RU" sz="3200" dirty="0" smtClean="0"/>
              <a:t>  3. Подобрать горшок</a:t>
            </a:r>
            <a:br>
              <a:rPr lang="ru-RU" sz="3200" dirty="0" smtClean="0"/>
            </a:br>
            <a:r>
              <a:rPr lang="ru-RU" sz="3200" dirty="0" smtClean="0"/>
              <a:t>   4. Насыпать в горшок дренаж</a:t>
            </a:r>
            <a:br>
              <a:rPr lang="ru-RU" sz="3200" dirty="0" smtClean="0"/>
            </a:br>
            <a:r>
              <a:rPr lang="ru-RU" sz="3200" dirty="0" smtClean="0"/>
              <a:t>    5. Достать растение из горшка</a:t>
            </a:r>
            <a:br>
              <a:rPr lang="ru-RU" sz="3200" dirty="0" smtClean="0"/>
            </a:br>
            <a:r>
              <a:rPr lang="ru-RU" sz="3200" dirty="0" smtClean="0"/>
              <a:t>     6. Перевалить растение в больший горшок</a:t>
            </a:r>
            <a:br>
              <a:rPr lang="ru-RU" sz="3200" dirty="0" smtClean="0"/>
            </a:br>
            <a:r>
              <a:rPr lang="ru-RU" sz="3200" dirty="0" smtClean="0"/>
              <a:t>      7.  Полить почву с растением</a:t>
            </a:r>
            <a:br>
              <a:rPr lang="ru-RU" sz="3200" dirty="0" smtClean="0"/>
            </a:br>
            <a:r>
              <a:rPr lang="ru-RU" sz="3200" dirty="0" smtClean="0"/>
              <a:t>        8. Поставить горшок с растением в затененное               место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3448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4632" cy="2304255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Очень часто для крупных растений используют частичную перевалку: из ёмкости удаляют максимальное количество верхнего слоя земли и заменяют её на свежеприготовленную почву.</a:t>
            </a:r>
            <a:endParaRPr lang="ru-RU" sz="28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338319"/>
            <a:ext cx="3456384" cy="4447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555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3848" y="2405650"/>
            <a:ext cx="3456384" cy="431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332657"/>
            <a:ext cx="6838528" cy="1728192"/>
          </a:xfrm>
        </p:spPr>
        <p:txBody>
          <a:bodyPr>
            <a:normAutofit/>
          </a:bodyPr>
          <a:lstStyle/>
          <a:p>
            <a:r>
              <a:rPr lang="ru-RU" sz="6600" b="1" i="1" dirty="0" smtClean="0">
                <a:latin typeface="Monotype Corsiva" pitchFamily="66" charset="0"/>
              </a:rPr>
              <a:t>СПАСИБО!</a:t>
            </a:r>
            <a:endParaRPr lang="ru-RU" sz="6600" b="1" i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90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143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     «Перевалка                   комнатных                           растений»</vt:lpstr>
      <vt:lpstr>Цель: ввести понятие «перевалка растений», познакомить со способами перевалки, научить выполнять перевалку растения.</vt:lpstr>
      <vt:lpstr>- Дорогие ребята!  Мой любимый цветок вянет и с него всё время осыпаются листья.   Что мне делать?                Может, вы мне поможете? Садовод.</vt:lpstr>
      <vt:lpstr>Перевалка растений - это увеличение объема почвы для интенсивного роста растений, но без нарушения земляного кома. То есть мы просто переваливаем растения из одной емкости в другую, большую по объему. Увеличения объема горшка должно быть незначительным, не более чем на 3-5 сантиметров. Перевалка проводится тогда, когда корневая система начинает оплетать земляной ком.</vt:lpstr>
      <vt:lpstr>Порядок выполнения работ по перевалке растения:  1. Подготовить почву  2. Выбрать растение для перевалки   3. Подобрать горшок    4. Насыпать в горшок дренаж     5. Достать растение из горшка      6. Перевалить растение в больший горшок       7.  Полить почву с растением         8. Поставить горшок с растением в затененное               место   </vt:lpstr>
      <vt:lpstr>Очень часто для крупных растений используют частичную перевалку: из ёмкости удаляют максимальное количество верхнего слоя земли и заменяют её на свежеприготовленную почву.</vt:lpstr>
      <vt:lpstr>СПАСИБО!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</dc:creator>
  <cp:lastModifiedBy>а</cp:lastModifiedBy>
  <cp:revision>10</cp:revision>
  <dcterms:created xsi:type="dcterms:W3CDTF">2012-08-04T11:49:11Z</dcterms:created>
  <dcterms:modified xsi:type="dcterms:W3CDTF">2012-08-04T14:59:02Z</dcterms:modified>
</cp:coreProperties>
</file>