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 varScale="1">
        <p:scale>
          <a:sx n="88" d="100"/>
          <a:sy n="88" d="100"/>
        </p:scale>
        <p:origin x="-12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7A75C-4F02-4308-B69D-88489A1ADB3C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FBCC60-D633-4586-9316-836E130A0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5EDC-0E34-492E-9798-5DC806D9F0B1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AEF2A-CC02-4E0E-9FB2-D4543569B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FEB4-B9E7-4E9F-9B79-A7833A7C75C6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14B8-0E14-46BA-A353-57BB8DF5A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1191-4C8C-4B1D-AC6D-70D5B29EC9F5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15AE-E156-49BD-84D7-01440C906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CFF2-6BC7-4655-9862-5F6B8161E2D1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D6B7-A1C7-4756-A520-37F759020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6133-F393-4876-8188-2147A7171ADC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2C44-AE78-4E2A-98E0-DBE866BAA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E218-E519-4FE7-BAC4-D54736A2CFE9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9DAD-A5F6-4981-A62B-77D991CDE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CC49-F89A-45E4-A23A-895A77442A0C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F849-6EEC-46FB-91DB-E14D1264E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EA21-48A8-4077-933D-D1ACACEC3F88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D7EF-F0C0-4F20-B870-C98CC095D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5EA7-77AC-4C95-A812-F6030D3214C8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03289-D0C5-4D46-9A64-0E40FECF6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BC58-9A92-413B-A8C9-9DBF03A1D680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02770-B5F4-40E6-9BE5-CB5450042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76604B45-7F53-4912-A62D-433D78CF1EFA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79E33FA0-3ED4-4C8E-812F-C898E6B37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85" r:id="rId8"/>
    <p:sldLayoutId id="2147483686" r:id="rId9"/>
    <p:sldLayoutId id="2147483677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3-&#1103;%20&#1095;&#1077;&#1090;&#1074;&#1077;&#1088;&#1090;&#1100;\DSCF1551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3-&#1103;%20&#1095;&#1077;&#1090;&#1074;&#1077;&#1088;&#1090;&#1100;\&#1060;&#1080;&#1083;&#1100;&#1084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3-&#1103;%20&#1095;&#1077;&#1090;&#1074;&#1077;&#1088;&#1090;&#1100;\DSCF1548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3-&#1103;%20&#1095;&#1077;&#1090;&#1074;&#1077;&#1088;&#1090;&#1100;\DSCF1546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3-&#1103;%20&#1095;&#1077;&#1090;&#1074;&#1077;&#1088;&#1090;&#1100;\&#1060;&#1080;&#1083;&#1100;&#1084;2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223963"/>
          </a:xfrm>
        </p:spPr>
        <p:txBody>
          <a:bodyPr/>
          <a:lstStyle/>
          <a:p>
            <a:pPr eaLnBrk="1" hangingPunct="1"/>
            <a:r>
              <a:rPr lang="ru-RU" sz="4000" smtClean="0"/>
              <a:t>Формулы сокращенного умножения.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2276475"/>
            <a:ext cx="6224587" cy="37449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 1. (а + в)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r>
              <a:rPr lang="ru-RU" sz="3200" b="1" smtClean="0">
                <a:solidFill>
                  <a:srgbClr val="0070C0"/>
                </a:solidFill>
              </a:rPr>
              <a:t>= а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r>
              <a:rPr lang="ru-RU" sz="3200" b="1" smtClean="0">
                <a:solidFill>
                  <a:srgbClr val="0070C0"/>
                </a:solidFill>
              </a:rPr>
              <a:t>+2ав+в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 2. (а – в)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r>
              <a:rPr lang="ru-RU" sz="3200" b="1" smtClean="0">
                <a:solidFill>
                  <a:srgbClr val="0070C0"/>
                </a:solidFill>
              </a:rPr>
              <a:t>= а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r>
              <a:rPr lang="ru-RU" sz="3200" b="1" smtClean="0">
                <a:solidFill>
                  <a:srgbClr val="0070C0"/>
                </a:solidFill>
              </a:rPr>
              <a:t>- 2ав+в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 3. а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r>
              <a:rPr lang="ru-RU" sz="3200" b="1" smtClean="0">
                <a:solidFill>
                  <a:srgbClr val="0070C0"/>
                </a:solidFill>
              </a:rPr>
              <a:t> – в</a:t>
            </a:r>
            <a:r>
              <a:rPr lang="ru-RU" sz="3200" b="1" baseline="30000" smtClean="0">
                <a:solidFill>
                  <a:srgbClr val="0070C0"/>
                </a:solidFill>
              </a:rPr>
              <a:t>2 </a:t>
            </a:r>
            <a:r>
              <a:rPr lang="ru-RU" sz="3200" b="1" smtClean="0">
                <a:solidFill>
                  <a:srgbClr val="0070C0"/>
                </a:solidFill>
              </a:rPr>
              <a:t>= (а – в)(а + в)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 4. а</a:t>
            </a:r>
            <a:r>
              <a:rPr lang="ru-RU" sz="3200" b="1" baseline="30000" smtClean="0">
                <a:solidFill>
                  <a:srgbClr val="0070C0"/>
                </a:solidFill>
              </a:rPr>
              <a:t>3 </a:t>
            </a:r>
            <a:r>
              <a:rPr lang="ru-RU" sz="3200" b="1" smtClean="0">
                <a:solidFill>
                  <a:srgbClr val="0070C0"/>
                </a:solidFill>
              </a:rPr>
              <a:t>+ в</a:t>
            </a:r>
            <a:r>
              <a:rPr lang="ru-RU" sz="3200" b="1" baseline="30000" smtClean="0">
                <a:solidFill>
                  <a:srgbClr val="0070C0"/>
                </a:solidFill>
              </a:rPr>
              <a:t>3</a:t>
            </a:r>
            <a:r>
              <a:rPr lang="ru-RU" sz="3200" b="1" smtClean="0">
                <a:solidFill>
                  <a:srgbClr val="0070C0"/>
                </a:solidFill>
              </a:rPr>
              <a:t> =(а – в)(а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r>
              <a:rPr lang="ru-RU" sz="3200" b="1" smtClean="0">
                <a:solidFill>
                  <a:srgbClr val="0070C0"/>
                </a:solidFill>
              </a:rPr>
              <a:t>+ав+в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r>
              <a:rPr lang="ru-RU" sz="3200" b="1" smtClean="0">
                <a:solidFill>
                  <a:srgbClr val="0070C0"/>
                </a:solidFill>
              </a:rPr>
              <a:t>)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 5. а</a:t>
            </a:r>
            <a:r>
              <a:rPr lang="ru-RU" sz="3200" b="1" baseline="30000" smtClean="0">
                <a:solidFill>
                  <a:srgbClr val="0070C0"/>
                </a:solidFill>
              </a:rPr>
              <a:t>3 </a:t>
            </a:r>
            <a:r>
              <a:rPr lang="ru-RU" sz="3200" b="1" smtClean="0">
                <a:solidFill>
                  <a:srgbClr val="0070C0"/>
                </a:solidFill>
              </a:rPr>
              <a:t>- в</a:t>
            </a:r>
            <a:r>
              <a:rPr lang="ru-RU" sz="3200" b="1" baseline="30000" smtClean="0">
                <a:solidFill>
                  <a:srgbClr val="0070C0"/>
                </a:solidFill>
              </a:rPr>
              <a:t>3</a:t>
            </a:r>
            <a:r>
              <a:rPr lang="ru-RU" sz="3200" b="1" smtClean="0">
                <a:solidFill>
                  <a:srgbClr val="0070C0"/>
                </a:solidFill>
              </a:rPr>
              <a:t> =(а +в)(а</a:t>
            </a:r>
            <a:r>
              <a:rPr lang="ru-RU" sz="3200" b="1" baseline="30000" smtClean="0">
                <a:solidFill>
                  <a:srgbClr val="0070C0"/>
                </a:solidFill>
              </a:rPr>
              <a:t>2 </a:t>
            </a:r>
            <a:r>
              <a:rPr lang="ru-RU" sz="3200" b="1" smtClean="0">
                <a:solidFill>
                  <a:srgbClr val="0070C0"/>
                </a:solidFill>
              </a:rPr>
              <a:t>- ав+в</a:t>
            </a:r>
            <a:r>
              <a:rPr lang="ru-RU" sz="3200" b="1" baseline="30000" smtClean="0">
                <a:solidFill>
                  <a:srgbClr val="0070C0"/>
                </a:solidFill>
              </a:rPr>
              <a:t>2</a:t>
            </a:r>
            <a:r>
              <a:rPr lang="ru-RU" sz="3200" b="1" smtClean="0">
                <a:solidFill>
                  <a:srgbClr val="0070C0"/>
                </a:solidFill>
              </a:rPr>
              <a:t>)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endParaRPr lang="ru-RU" sz="32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DSCF155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Brush Script MT" pitchFamily="66" charset="0"/>
              <a:buNone/>
            </a:pPr>
            <a:r>
              <a:rPr lang="ru-RU" sz="3600" b="1" i="1" smtClean="0"/>
              <a:t>36∙38=(37-1)(37+1) =372-1</a:t>
            </a:r>
          </a:p>
          <a:p>
            <a:pPr>
              <a:buFont typeface="Brush Script MT" pitchFamily="66" charset="0"/>
              <a:buNone/>
            </a:pPr>
            <a:r>
              <a:rPr lang="ru-RU" sz="3600" b="1" i="1" smtClean="0"/>
              <a:t>                         372  › 372-1</a:t>
            </a:r>
          </a:p>
          <a:p>
            <a:pPr>
              <a:buFont typeface="Brush Script MT" pitchFamily="66" charset="0"/>
              <a:buNone/>
            </a:pPr>
            <a:r>
              <a:rPr lang="ru-RU" sz="3600" b="1" i="1" smtClean="0"/>
              <a:t>                         372  › 36∙38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1403350" y="2133600"/>
            <a:ext cx="6196013" cy="3603625"/>
          </a:xfrm>
        </p:spPr>
        <p:txBody>
          <a:bodyPr/>
          <a:lstStyle/>
          <a:p>
            <a:r>
              <a:rPr lang="ru-RU" sz="2800" smtClean="0"/>
              <a:t>На уроке я узнал…..</a:t>
            </a:r>
          </a:p>
          <a:p>
            <a:r>
              <a:rPr lang="ru-RU" sz="2800" smtClean="0"/>
              <a:t>На уроке я понял…</a:t>
            </a:r>
          </a:p>
          <a:p>
            <a:r>
              <a:rPr lang="ru-RU" sz="2800" smtClean="0"/>
              <a:t>На уроке я удивился…</a:t>
            </a:r>
          </a:p>
          <a:p>
            <a:r>
              <a:rPr lang="ru-RU" sz="2800" smtClean="0"/>
              <a:t>На уроке я научился…</a:t>
            </a:r>
          </a:p>
          <a:p>
            <a:r>
              <a:rPr lang="ru-RU" sz="2800" smtClean="0"/>
              <a:t>На уроке мне понравилось…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3690937"/>
          </a:xfrm>
        </p:spPr>
        <p:txBody>
          <a:bodyPr/>
          <a:lstStyle/>
          <a:p>
            <a:pPr eaLnBrk="1" hangingPunct="1"/>
            <a:r>
              <a:rPr lang="ru-RU" sz="6600" smtClean="0"/>
              <a:t>Преобразование</a:t>
            </a:r>
            <a:br>
              <a:rPr lang="ru-RU" sz="6600" smtClean="0"/>
            </a:br>
            <a:r>
              <a:rPr lang="ru-RU" sz="6600" smtClean="0"/>
              <a:t>выражений.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Фильм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DSCF1548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1331913" y="1700213"/>
            <a:ext cx="6985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1.  (5- ˽)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 ˽- ˽+в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2. 47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-37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=(47-˽ )( ˽+37);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3. ( ˽-3)( ˽ +3)=a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- ˽;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4. (˽+6)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 с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- ˽+36;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5. 71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+29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+2∙71∙29=( ˽ + ˽)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=˽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42988" y="1773238"/>
            <a:ext cx="72739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1. (5- 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10в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+в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2. 47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-37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=(47-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 )( 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+37);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3. (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-3)(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+3)=a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4. (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+6)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 с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12с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+36;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5. 71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+29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+2∙71∙29=(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71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 + 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DSCF1546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Фильм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ChangeArrowheads="1"/>
          </p:cNvSpPr>
          <p:nvPr/>
        </p:nvSpPr>
        <p:spPr bwMode="auto">
          <a:xfrm>
            <a:off x="1403350" y="2924175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(а-1)(а</a:t>
            </a:r>
            <a:r>
              <a:rPr lang="ru-RU" sz="3200" b="1" baseline="30000"/>
              <a:t>2</a:t>
            </a:r>
            <a:r>
              <a:rPr lang="ru-RU" sz="3200" b="1"/>
              <a:t>+1)(а+1)-(а</a:t>
            </a:r>
            <a:r>
              <a:rPr lang="ru-RU" sz="3200" b="1" baseline="30000"/>
              <a:t>2</a:t>
            </a:r>
            <a:r>
              <a:rPr lang="ru-RU" sz="3200" b="1"/>
              <a:t>-1)</a:t>
            </a:r>
            <a:r>
              <a:rPr lang="ru-RU" sz="3200" b="1" baseline="30000"/>
              <a:t>2</a:t>
            </a:r>
            <a:r>
              <a:rPr lang="ru-RU" sz="3200" b="1"/>
              <a:t>-2(а</a:t>
            </a:r>
            <a:r>
              <a:rPr lang="ru-RU" sz="3200" b="1" baseline="30000"/>
              <a:t>2</a:t>
            </a:r>
            <a:r>
              <a:rPr lang="ru-RU" sz="3200" b="1"/>
              <a:t>-3)+1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</TotalTime>
  <Words>114</Words>
  <Application>Microsoft Office PowerPoint</Application>
  <PresentationFormat>Экран (4:3)</PresentationFormat>
  <Paragraphs>28</Paragraphs>
  <Slides>12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Constantia</vt:lpstr>
      <vt:lpstr>Brush Script MT</vt:lpstr>
      <vt:lpstr>Calibri</vt:lpstr>
      <vt:lpstr>Franklin Gothic Book</vt:lpstr>
      <vt:lpstr>Rage Italic</vt:lpstr>
      <vt:lpstr>Times New Roman</vt:lpstr>
      <vt:lpstr>Кнопка</vt:lpstr>
      <vt:lpstr>Кнопка</vt:lpstr>
      <vt:lpstr>Кнопка</vt:lpstr>
      <vt:lpstr>Кнопка</vt:lpstr>
      <vt:lpstr>Формулы сокращенного умножения.</vt:lpstr>
      <vt:lpstr>Преобразование выражений.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сокращенного умножения.</dc:title>
  <dc:creator>потолочныйлампонюх</dc:creator>
  <cp:lastModifiedBy>Учитель</cp:lastModifiedBy>
  <cp:revision>10</cp:revision>
  <dcterms:created xsi:type="dcterms:W3CDTF">2013-02-27T15:24:08Z</dcterms:created>
  <dcterms:modified xsi:type="dcterms:W3CDTF">2013-06-10T01:56:30Z</dcterms:modified>
</cp:coreProperties>
</file>