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57" r:id="rId5"/>
    <p:sldId id="270" r:id="rId6"/>
    <p:sldId id="271" r:id="rId7"/>
    <p:sldId id="264" r:id="rId8"/>
    <p:sldId id="265" r:id="rId9"/>
    <p:sldId id="266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lycey8.narod.ru/images/matem.jpg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Математическая спартакиада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Picture 13" descr="TRIUMP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204864"/>
            <a:ext cx="2251075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3985750" y="3244334"/>
            <a:ext cx="4042634" cy="212365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5 -6     классы</a:t>
            </a:r>
            <a:endParaRPr lang="ru-RU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5400" b="1" dirty="0" smtClean="0">
                <a:latin typeface="Monotype Corsiva" pitchFamily="66" charset="0"/>
              </a:rPr>
              <a:t>ПОЗДРАВЛЯЕМ </a:t>
            </a:r>
            <a:br>
              <a:rPr lang="ru-RU" sz="5400" b="1" dirty="0" smtClean="0">
                <a:latin typeface="Monotype Corsiva" pitchFamily="66" charset="0"/>
              </a:rPr>
            </a:br>
            <a:r>
              <a:rPr lang="ru-RU" sz="5400" b="1" dirty="0" smtClean="0">
                <a:latin typeface="Monotype Corsiva" pitchFamily="66" charset="0"/>
              </a:rPr>
              <a:t>ПОБЕДИТЕЛЕЙ!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2492896"/>
            <a:ext cx="7499176" cy="3980929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ru-RU" sz="4400" b="1" dirty="0" smtClean="0"/>
          </a:p>
        </p:txBody>
      </p:sp>
      <p:pic>
        <p:nvPicPr>
          <p:cNvPr id="50180" name="Picture 4" descr="OBJ04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348880"/>
            <a:ext cx="8352928" cy="419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8229600" cy="10668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1 конкурс «Бокс»</a:t>
            </a:r>
            <a:endParaRPr lang="ru-RU" sz="5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Содержимое 3" descr="загруженное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1700808"/>
            <a:ext cx="8712968" cy="5157192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  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2 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конкурс</a:t>
            </a:r>
            <a:b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математическая эстафета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Picture 4" descr="WHATNOW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053277" y="1336172"/>
            <a:ext cx="3678963" cy="5237666"/>
          </a:xfr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3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8229600" cy="1069848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/>
                <a:solidFill>
                  <a:srgbClr val="002060"/>
                </a:solidFill>
              </a:rPr>
              <a:t>3 конкурс</a:t>
            </a:r>
            <a:br>
              <a:rPr lang="ru-RU" b="1" dirty="0" smtClean="0">
                <a:ln/>
                <a:solidFill>
                  <a:srgbClr val="002060"/>
                </a:solidFill>
              </a:rPr>
            </a:br>
            <a:r>
              <a:rPr lang="ru-RU" b="1" dirty="0" smtClean="0">
                <a:ln/>
                <a:solidFill>
                  <a:srgbClr val="002060"/>
                </a:solidFill>
              </a:rPr>
              <a:t>«Разведчики»</a:t>
            </a:r>
            <a:endParaRPr lang="ru-RU" b="1" dirty="0">
              <a:ln/>
              <a:solidFill>
                <a:srgbClr val="002060"/>
              </a:solidFill>
            </a:endParaRPr>
          </a:p>
        </p:txBody>
      </p:sp>
      <p:pic>
        <p:nvPicPr>
          <p:cNvPr id="3" name="i-main-pic" descr="Картинка 33 из 185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772816"/>
            <a:ext cx="7406207" cy="4918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4 конкурс</a:t>
            </a:r>
            <a:b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«Вольная борьба»</a:t>
            </a:r>
            <a:endParaRPr lang="ru-RU" dirty="0"/>
          </a:p>
        </p:txBody>
      </p:sp>
      <p:pic>
        <p:nvPicPr>
          <p:cNvPr id="6" name="Содержимое 5" descr="загруженное (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916832"/>
            <a:ext cx="8352928" cy="4752528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5 конкурс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«Бег с барьерами»</a:t>
            </a:r>
            <a:endParaRPr lang="ru-RU" dirty="0"/>
          </a:p>
        </p:txBody>
      </p:sp>
      <p:pic>
        <p:nvPicPr>
          <p:cNvPr id="6" name="Содержимое 5" descr="GS54-420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2481776"/>
            <a:ext cx="8496944" cy="4303288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6 конкурс</a:t>
            </a:r>
            <a:b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r>
              <a:rPr lang="ru-RU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«Смешная эстафета»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Picture 4" descr="MONE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459511"/>
            <a:ext cx="6768752" cy="5136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7 конкурс </a:t>
            </a:r>
            <a:b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для капитанов.</a:t>
            </a:r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3" name="Picture 4" descr="AMCONFU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2663825"/>
            <a:ext cx="4176464" cy="377031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124744"/>
            <a:ext cx="8291264" cy="3370386"/>
          </a:xfrm>
        </p:spPr>
        <p:txBody>
          <a:bodyPr>
            <a:noAutofit/>
          </a:bodyPr>
          <a:lstStyle/>
          <a:p>
            <a:r>
              <a:rPr lang="ru-RU" sz="7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Вопросы для болельщиков.</a:t>
            </a:r>
            <a:endParaRPr lang="ru-RU" sz="7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53</TotalTime>
  <Words>31</Words>
  <Application>Microsoft Office PowerPoint</Application>
  <PresentationFormat>Экран (4:3)</PresentationFormat>
  <Paragraphs>11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Городская</vt:lpstr>
      <vt:lpstr>Математическая спартакиада</vt:lpstr>
      <vt:lpstr>   1 конкурс «Бокс»</vt:lpstr>
      <vt:lpstr>   2 конкурс математическая эстафета</vt:lpstr>
      <vt:lpstr>3 конкурс «Разведчики»</vt:lpstr>
      <vt:lpstr>4 конкурс «Вольная борьба»</vt:lpstr>
      <vt:lpstr>5 конкурс «Бег с барьерами»</vt:lpstr>
      <vt:lpstr>6 конкурс «Смешная эстафета» </vt:lpstr>
      <vt:lpstr>7 конкурс  для капитанов.</vt:lpstr>
      <vt:lpstr>Вопросы для болельщиков.</vt:lpstr>
      <vt:lpstr>ПОЗДРАВЛЯЕМ  ПОБЕДИТЕЛЕЙ!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Сидоренко Н В</cp:lastModifiedBy>
  <cp:revision>9</cp:revision>
  <dcterms:modified xsi:type="dcterms:W3CDTF">2013-12-12T10:26:12Z</dcterms:modified>
</cp:coreProperties>
</file>