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7B90-9C0D-4186-828C-6F04ECB4DC4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016E-9474-46D9-A07B-F75B38B4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2&amp;text=%D1%81%D0%BD%D0%B5%D0%B6%D0%B8%D0%BD%D0%BA%D0%B0%20%D1%81%D1%82%D0%B8%D1%85%D0%BE%D1%82%D0%B2%D0%BE%D1%80%D0%B5%D0%BD%D0%B8%D0%B5&amp;noreask=1&amp;img_url=cs4375.vkontakte.ru/u17905048/145804572/x_705455e2.jpg&amp;pos=84&amp;rpt=simage&amp;lr=213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img-fotki.yandex.ru/get/5306/120499467.0/0_634b2_ddb8110b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iev.prostogorod.ua/images/repo/jos_repo_news/132446/sm_hO9OA0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megaobzor.com/load/miatozoff/3dsmile/1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2&amp;text=%D1%81%D0%BD%D0%B5%D0%B6%D0%B8%D0%BD%D0%BA%D0%B0%20%D1%81%D1%82%D0%B8%D1%85%D0%BE%D1%82%D0%B2%D0%BE%D1%80%D0%B5%D0%BD%D0%B8%D0%B5&amp;noreask=1&amp;img_url=www.stihi.ru/pics/2011/11/14/4546.jpg&amp;pos=73&amp;rpt=simage&amp;lr=21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2&amp;text=%D1%81%D0%BD%D0%B5%D0%B6%D0%B8%D0%BD%D0%BA%D0%B0%20%D1%81%D1%82%D0%B8%D1%85%D0%BE%D1%82%D0%B2%D0%BE%D1%80%D0%B5%D0%BD%D0%B8%D0%B5&amp;noreask=1&amp;img_url=cs4375.vkontakte.ru/u17905048/145804572/x_705455e2.jpg&amp;pos=84&amp;rpt=simage&amp;lr=21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image/FH6OEZXGF06ZU95/Cut-ou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images.kakprosto.ru/articles/201106/article_1066_ddce064c53cdf6c65fa89bc6456a4db01307721406.jpe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 вырезать снежинку</a:t>
            </a:r>
            <a:endParaRPr lang="ru-RU" dirty="0"/>
          </a:p>
        </p:txBody>
      </p:sp>
      <p:pic>
        <p:nvPicPr>
          <p:cNvPr id="5" name="Рисунок 4" descr="http://im6-tub-ru.yandex.net/i?id=316306642-57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Снежинку можно украсить блёстками и  сделать красивую подвеску на ёлку.</a:t>
            </a:r>
            <a:endParaRPr lang="ru-RU" dirty="0"/>
          </a:p>
        </p:txBody>
      </p:sp>
      <p:pic>
        <p:nvPicPr>
          <p:cNvPr id="4098" name="Picture 2" descr="C:\Users\user\Desktop\снежин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678838" cy="3925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Попробуй самостоятельно сделать еще несколько снежинок</a:t>
            </a:r>
            <a:endParaRPr lang="ru-RU" dirty="0"/>
          </a:p>
        </p:txBody>
      </p:sp>
      <p:pic>
        <p:nvPicPr>
          <p:cNvPr id="3" name="Picture 2" descr="C:\Users\user\Desktop\снежи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927852" cy="459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труд\порядок на парт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552562" cy="605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 работы</a:t>
            </a:r>
            <a:endParaRPr lang="ru-RU" dirty="0"/>
          </a:p>
        </p:txBody>
      </p:sp>
      <p:pic>
        <p:nvPicPr>
          <p:cNvPr id="3" name="i-main-pic" descr="Картинка 18 из 1881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2770755" cy="20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12 из 1488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912" y="2601912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267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1900555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Зима </a:t>
            </a:r>
            <a:r>
              <a:rPr lang="ru-RU" dirty="0"/>
              <a:t>снегами </a:t>
            </a:r>
            <a:r>
              <a:rPr lang="ru-RU" dirty="0" err="1"/>
              <a:t>вьюжится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утра и дотемна.</a:t>
            </a:r>
            <a:br>
              <a:rPr lang="ru-RU" dirty="0"/>
            </a:br>
            <a:r>
              <a:rPr lang="ru-RU" dirty="0"/>
              <a:t>Снежинки вьются, кружатся </a:t>
            </a:r>
            <a:br>
              <a:rPr lang="ru-RU" dirty="0"/>
            </a:br>
            <a:r>
              <a:rPr lang="ru-RU" dirty="0"/>
              <a:t>У нашего окна.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</a:t>
            </a:r>
            <a:r>
              <a:rPr lang="ru-RU" dirty="0" err="1"/>
              <a:t>буд-то</a:t>
            </a:r>
            <a:r>
              <a:rPr lang="ru-RU" dirty="0"/>
              <a:t> звезды искрами</a:t>
            </a:r>
            <a:br>
              <a:rPr lang="ru-RU" dirty="0"/>
            </a:br>
            <a:r>
              <a:rPr lang="ru-RU" dirty="0"/>
              <a:t>Рассыпались кругом.</a:t>
            </a:r>
            <a:br>
              <a:rPr lang="ru-RU" dirty="0"/>
            </a:br>
            <a:r>
              <a:rPr lang="ru-RU" dirty="0"/>
              <a:t>Несутся, серебристые,</a:t>
            </a:r>
            <a:br>
              <a:rPr lang="ru-RU" dirty="0"/>
            </a:br>
            <a:r>
              <a:rPr lang="ru-RU" dirty="0"/>
              <a:t>Заглядывают в дом.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То в комнату попросятся,</a:t>
            </a:r>
            <a:br>
              <a:rPr lang="ru-RU" dirty="0"/>
            </a:br>
            <a:r>
              <a:rPr lang="ru-RU" dirty="0"/>
              <a:t>То снова убегут,</a:t>
            </a:r>
            <a:br>
              <a:rPr lang="ru-RU" dirty="0"/>
            </a:br>
            <a:r>
              <a:rPr lang="ru-RU" dirty="0"/>
              <a:t>За стеклами проносятся,</a:t>
            </a:r>
            <a:br>
              <a:rPr lang="ru-RU" dirty="0"/>
            </a:br>
            <a:r>
              <a:rPr lang="ru-RU" dirty="0"/>
              <a:t>На улицу зовут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С. </a:t>
            </a:r>
            <a:r>
              <a:rPr lang="ru-RU" dirty="0" err="1" smtClean="0"/>
              <a:t>Баруздин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im8-tub-ru.yandex.net/i?id=819248842-06-72&amp;n=21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41044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каждой правильной снежинки 6 лучей, но узор у снежинок разный.</a:t>
            </a:r>
          </a:p>
          <a:p>
            <a:r>
              <a:rPr lang="ru-RU" dirty="0" smtClean="0"/>
              <a:t>Квадрат бумаги нужно очень аккуратно  сложить, чтобы вырезать все 6 лучей сразу.</a:t>
            </a:r>
            <a:endParaRPr lang="ru-RU" dirty="0"/>
          </a:p>
        </p:txBody>
      </p:sp>
      <p:pic>
        <p:nvPicPr>
          <p:cNvPr id="5" name="Содержимое 4" descr="http://im6-tub-ru.yandex.net/i?id=316306642-57-72&amp;n=21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8884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какой заготовки вырезали снежинку?</a:t>
            </a:r>
            <a:endParaRPr lang="ru-RU" dirty="0"/>
          </a:p>
        </p:txBody>
      </p:sp>
      <p:pic>
        <p:nvPicPr>
          <p:cNvPr id="1026" name="Picture 2" descr="C:\Users\user\Desktop\сне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283661" cy="496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Приготовим необходимые материалы и инструменты:</a:t>
            </a:r>
            <a:endParaRPr lang="ru-RU" dirty="0"/>
          </a:p>
        </p:txBody>
      </p:sp>
      <p:pic>
        <p:nvPicPr>
          <p:cNvPr id="6" name="Picture 3" descr="C:\Users\user\Desktop\труд\рабочая тетрадь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132228" cy="4061048"/>
          </a:xfrm>
          <a:prstGeom prst="rect">
            <a:avLst/>
          </a:prstGeom>
          <a:noFill/>
        </p:spPr>
      </p:pic>
      <p:pic>
        <p:nvPicPr>
          <p:cNvPr id="7" name="i-main-pic" descr="Картинка 3 из 156057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153390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руд\порядок на парт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552562" cy="605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Вырежи из листа тетради квадрат.</a:t>
            </a:r>
            <a:endParaRPr lang="ru-RU" dirty="0"/>
          </a:p>
        </p:txBody>
      </p:sp>
      <p:pic>
        <p:nvPicPr>
          <p:cNvPr id="1026" name="Picture 2" descr="C:\Users\user\Desktop\труд\приложение 1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54680" cy="4525963"/>
          </a:xfrm>
          <a:prstGeom prst="rect">
            <a:avLst/>
          </a:prstGeom>
          <a:noFill/>
        </p:spPr>
      </p:pic>
      <p:pic>
        <p:nvPicPr>
          <p:cNvPr id="1027" name="Picture 3" descr="C:\Users\user\Desktop\труд\рабочая тетрадь 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095" y="1600200"/>
            <a:ext cx="34908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Повторим правила безопасной работы</a:t>
            </a:r>
            <a:endParaRPr lang="ru-RU" dirty="0"/>
          </a:p>
        </p:txBody>
      </p:sp>
      <p:pic>
        <p:nvPicPr>
          <p:cNvPr id="3" name="Picture 2" descr="C:\Users\user\Desktop\труд\линии и  ножниц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923" y="1628800"/>
            <a:ext cx="3600797" cy="4824536"/>
          </a:xfrm>
          <a:prstGeom prst="rect">
            <a:avLst/>
          </a:prstGeom>
          <a:noFill/>
        </p:spPr>
      </p:pic>
      <p:pic>
        <p:nvPicPr>
          <p:cNvPr id="4" name="Picture 2" descr="C:\Users\user\Desktop\труд\безопасные ножниц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66" y="1556792"/>
            <a:ext cx="4055891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Сложи квадрат, как показано на схеме и вырежи снежинку.</a:t>
            </a:r>
            <a:endParaRPr lang="ru-RU" dirty="0"/>
          </a:p>
        </p:txBody>
      </p:sp>
      <p:pic>
        <p:nvPicPr>
          <p:cNvPr id="3074" name="Picture 2" descr="C:\Users\user\Desktop\снежи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927852" cy="459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Учимся  вырезать снежинку</vt:lpstr>
      <vt:lpstr>Слайд 2</vt:lpstr>
      <vt:lpstr>Слайд 3</vt:lpstr>
      <vt:lpstr>Из какой заготовки вырезали снежинку?</vt:lpstr>
      <vt:lpstr>Приготовим необходимые материалы и инструменты:</vt:lpstr>
      <vt:lpstr>Слайд 6</vt:lpstr>
      <vt:lpstr>Вырежи из листа тетради квадрат.</vt:lpstr>
      <vt:lpstr>Повторим правила безопасной работы</vt:lpstr>
      <vt:lpstr>Сложи квадрат, как показано на схеме и вырежи снежинку.</vt:lpstr>
      <vt:lpstr>Снежинку можно украсить блёстками и  сделать красивую подвеску на ёлку.</vt:lpstr>
      <vt:lpstr>Попробуй самостоятельно сделать еще несколько снежинок</vt:lpstr>
      <vt:lpstr>Слайд 12</vt:lpstr>
      <vt:lpstr>Подведём итоги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 вырезать снежинку</dc:title>
  <dc:creator>user</dc:creator>
  <cp:lastModifiedBy>user</cp:lastModifiedBy>
  <cp:revision>6</cp:revision>
  <dcterms:created xsi:type="dcterms:W3CDTF">2012-11-22T16:17:19Z</dcterms:created>
  <dcterms:modified xsi:type="dcterms:W3CDTF">2012-11-23T13:19:39Z</dcterms:modified>
</cp:coreProperties>
</file>