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2" r:id="rId3"/>
    <p:sldId id="273" r:id="rId4"/>
    <p:sldId id="257" r:id="rId5"/>
    <p:sldId id="258" r:id="rId6"/>
    <p:sldId id="259" r:id="rId7"/>
    <p:sldId id="274" r:id="rId8"/>
    <p:sldId id="276" r:id="rId9"/>
    <p:sldId id="275" r:id="rId10"/>
    <p:sldId id="267" r:id="rId11"/>
    <p:sldId id="268" r:id="rId12"/>
    <p:sldId id="269" r:id="rId13"/>
    <p:sldId id="270" r:id="rId14"/>
    <p:sldId id="271" r:id="rId15"/>
    <p:sldId id="279" r:id="rId16"/>
    <p:sldId id="278" r:id="rId17"/>
    <p:sldId id="280" r:id="rId18"/>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3" d="100"/>
          <a:sy n="103" d="100"/>
        </p:scale>
        <p:origin x="-204" y="-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6F6FB2DE-8434-4783-90CF-44A0553124C6}" type="datetimeFigureOut">
              <a:rPr lang="ru-RU" smtClean="0"/>
              <a:pPr/>
              <a:t>18.06.2014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7698937-909F-49AE-92B0-9238E2DEB3CF}"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6F6FB2DE-8434-4783-90CF-44A0553124C6}" type="datetimeFigureOut">
              <a:rPr lang="ru-RU" smtClean="0"/>
              <a:pPr/>
              <a:t>18.06.2014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7698937-909F-49AE-92B0-9238E2DEB3CF}"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6F6FB2DE-8434-4783-90CF-44A0553124C6}" type="datetimeFigureOut">
              <a:rPr lang="ru-RU" smtClean="0"/>
              <a:pPr/>
              <a:t>18.06.2014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7698937-909F-49AE-92B0-9238E2DEB3CF}"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6F6FB2DE-8434-4783-90CF-44A0553124C6}" type="datetimeFigureOut">
              <a:rPr lang="ru-RU" smtClean="0"/>
              <a:pPr/>
              <a:t>18.06.2014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7698937-909F-49AE-92B0-9238E2DEB3CF}"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6F6FB2DE-8434-4783-90CF-44A0553124C6}" type="datetimeFigureOut">
              <a:rPr lang="ru-RU" smtClean="0"/>
              <a:pPr/>
              <a:t>18.06.2014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7698937-909F-49AE-92B0-9238E2DEB3CF}"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6F6FB2DE-8434-4783-90CF-44A0553124C6}" type="datetimeFigureOut">
              <a:rPr lang="ru-RU" smtClean="0"/>
              <a:pPr/>
              <a:t>18.06.2014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7698937-909F-49AE-92B0-9238E2DEB3CF}"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6F6FB2DE-8434-4783-90CF-44A0553124C6}" type="datetimeFigureOut">
              <a:rPr lang="ru-RU" smtClean="0"/>
              <a:pPr/>
              <a:t>18.06.2014</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57698937-909F-49AE-92B0-9238E2DEB3CF}"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6F6FB2DE-8434-4783-90CF-44A0553124C6}" type="datetimeFigureOut">
              <a:rPr lang="ru-RU" smtClean="0"/>
              <a:pPr/>
              <a:t>18.06.2014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57698937-909F-49AE-92B0-9238E2DEB3CF}"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6F6FB2DE-8434-4783-90CF-44A0553124C6}" type="datetimeFigureOut">
              <a:rPr lang="ru-RU" smtClean="0"/>
              <a:pPr/>
              <a:t>18.06.2014</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57698937-909F-49AE-92B0-9238E2DEB3CF}"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6F6FB2DE-8434-4783-90CF-44A0553124C6}" type="datetimeFigureOut">
              <a:rPr lang="ru-RU" smtClean="0"/>
              <a:pPr/>
              <a:t>18.06.2014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7698937-909F-49AE-92B0-9238E2DEB3CF}"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6F6FB2DE-8434-4783-90CF-44A0553124C6}" type="datetimeFigureOut">
              <a:rPr lang="ru-RU" smtClean="0"/>
              <a:pPr/>
              <a:t>18.06.2014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7698937-909F-49AE-92B0-9238E2DEB3CF}"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6FB2DE-8434-4783-90CF-44A0553124C6}" type="datetimeFigureOut">
              <a:rPr lang="ru-RU" smtClean="0"/>
              <a:pPr/>
              <a:t>18.06.2014</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7698937-909F-49AE-92B0-9238E2DEB3CF}"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http://www.informatics.ru/mshp/works/heroies_gpw/index.htm" TargetMode="Externa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http://www.informatics.ru/mshp/works/heroies_gpw/index.htm" TargetMode="External"/><Relationship Id="rId1" Type="http://schemas.openxmlformats.org/officeDocument/2006/relationships/slideLayout" Target="../slideLayouts/slideLayout7.xml"/><Relationship Id="rId5" Type="http://schemas.openxmlformats.org/officeDocument/2006/relationships/image" Target="../media/image20.jpeg"/><Relationship Id="rId4" Type="http://schemas.openxmlformats.org/officeDocument/2006/relationships/image" Target="../media/image19.emf"/></Relationships>
</file>

<file path=ppt/slides/_rels/slide1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http://www.informatics.ru/mshp/works/heroies_gpw/index.htm" TargetMode="External"/><Relationship Id="rId1" Type="http://schemas.openxmlformats.org/officeDocument/2006/relationships/slideLayout" Target="../slideLayouts/slideLayout7.xml"/><Relationship Id="rId5" Type="http://schemas.openxmlformats.org/officeDocument/2006/relationships/image" Target="../media/image21.jpeg"/><Relationship Id="rId4" Type="http://schemas.openxmlformats.org/officeDocument/2006/relationships/image" Target="../media/image19.emf"/></Relationships>
</file>

<file path=ppt/slides/_rels/slide1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http://www.informatics.ru/mshp/works/heroies_gpw/index.htm" TargetMode="External"/><Relationship Id="rId1" Type="http://schemas.openxmlformats.org/officeDocument/2006/relationships/slideLayout" Target="../slideLayouts/slideLayout7.xml"/><Relationship Id="rId5" Type="http://schemas.openxmlformats.org/officeDocument/2006/relationships/image" Target="../media/image22.jpeg"/><Relationship Id="rId4" Type="http://schemas.openxmlformats.org/officeDocument/2006/relationships/image" Target="../media/image19.emf"/></Relationships>
</file>

<file path=ppt/slides/_rels/slide1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http://www.informatics.ru/mshp/works/heroies_gpw/index.htm" TargetMode="External"/><Relationship Id="rId1" Type="http://schemas.openxmlformats.org/officeDocument/2006/relationships/slideLayout" Target="../slideLayouts/slideLayout7.xml"/><Relationship Id="rId5" Type="http://schemas.openxmlformats.org/officeDocument/2006/relationships/image" Target="../media/image23.jpeg"/><Relationship Id="rId4" Type="http://schemas.openxmlformats.org/officeDocument/2006/relationships/image" Target="../media/image19.emf"/></Relationships>
</file>

<file path=ppt/slides/_rels/slide1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http://www.informatics.ru/mshp/works/heroies_gpw/index.htm" TargetMode="External"/><Relationship Id="rId1" Type="http://schemas.openxmlformats.org/officeDocument/2006/relationships/slideLayout" Target="../slideLayouts/slideLayout7.xml"/><Relationship Id="rId5" Type="http://schemas.openxmlformats.org/officeDocument/2006/relationships/image" Target="../media/image24.jpeg"/><Relationship Id="rId4" Type="http://schemas.openxmlformats.org/officeDocument/2006/relationships/image" Target="../media/image19.emf"/></Relationships>
</file>

<file path=ppt/slides/_rels/slide1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http://www.informatics.ru/mshp/works/heroies_gpw/index.htm" TargetMode="External"/><Relationship Id="rId1" Type="http://schemas.openxmlformats.org/officeDocument/2006/relationships/slideLayout" Target="../slideLayouts/slideLayout7.xml"/><Relationship Id="rId4" Type="http://schemas.openxmlformats.org/officeDocument/2006/relationships/image" Target="../media/image25.jpeg"/></Relationships>
</file>

<file path=ppt/slides/_rels/slide1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http://www.informatics.ru/mshp/works/heroies_gpw/index.htm" TargetMode="External"/><Relationship Id="rId1" Type="http://schemas.openxmlformats.org/officeDocument/2006/relationships/slideLayout" Target="../slideLayouts/slideLayout7.xml"/><Relationship Id="rId4" Type="http://schemas.openxmlformats.org/officeDocument/2006/relationships/image" Target="../media/image26.jpeg"/></Relationships>
</file>

<file path=ppt/slides/_rels/slide1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http://www.informatics.ru/mshp/works/heroies_gpw/index.htm" TargetMode="Externa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http://www.informatics.ru/mshp/works/heroies_gpw/index.htm" TargetMode="External"/><Relationship Id="rId1" Type="http://schemas.openxmlformats.org/officeDocument/2006/relationships/slideLayout" Target="../slideLayouts/slideLayout7.xml"/><Relationship Id="rId5" Type="http://schemas.openxmlformats.org/officeDocument/2006/relationships/image" Target="../media/image4.jpeg"/><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http://www.informatics.ru/mshp/works/heroies_gpw/index.htm" TargetMode="External"/><Relationship Id="rId1" Type="http://schemas.openxmlformats.org/officeDocument/2006/relationships/slideLayout" Target="../slideLayouts/slideLayout7.xml"/><Relationship Id="rId6" Type="http://schemas.openxmlformats.org/officeDocument/2006/relationships/image" Target="../media/image6.jpeg"/><Relationship Id="rId5" Type="http://schemas.openxmlformats.org/officeDocument/2006/relationships/hyperlink" Target="http://pohodd.ru/gal/d/4837-1/0563.jpg" TargetMode="External"/><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8" Type="http://schemas.openxmlformats.org/officeDocument/2006/relationships/hyperlink" Target="http://ru.wikipedia.org/wiki/%D0%A4%D0%B0%D0%B9%D0%BB:Order_of_Lenin.jpg" TargetMode="External"/><Relationship Id="rId3" Type="http://schemas.openxmlformats.org/officeDocument/2006/relationships/image" Target="../media/image1.jpeg"/><Relationship Id="rId7" Type="http://schemas.openxmlformats.org/officeDocument/2006/relationships/image" Target="../media/image8.jpeg"/><Relationship Id="rId2" Type="http://schemas.openxmlformats.org/officeDocument/2006/relationships/hyperlink" Target="http://www.informatics.ru/mshp/works/heroies_gpw/index.htm" TargetMode="External"/><Relationship Id="rId1" Type="http://schemas.openxmlformats.org/officeDocument/2006/relationships/slideLayout" Target="../slideLayouts/slideLayout7.xml"/><Relationship Id="rId6" Type="http://schemas.openxmlformats.org/officeDocument/2006/relationships/hyperlink" Target="http://ru.wikipedia.org/wiki/%D0%A4%D0%B0%D0%B9%D0%BB:Partisan_Medal_1st.jpg" TargetMode="External"/><Relationship Id="rId5" Type="http://schemas.openxmlformats.org/officeDocument/2006/relationships/image" Target="../media/image7.jpeg"/><Relationship Id="rId4" Type="http://schemas.openxmlformats.org/officeDocument/2006/relationships/hyperlink" Target="javascript:window.open('./pic/kazn.jpg','discount1','width=530,height=530,scrollbars');void(0);" TargetMode="External"/><Relationship Id="rId9" Type="http://schemas.openxmlformats.org/officeDocument/2006/relationships/image" Target="../media/image9.jpeg"/></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11.png"/><Relationship Id="rId2" Type="http://schemas.openxmlformats.org/officeDocument/2006/relationships/hyperlink" Target="http://www.informatics.ru/mshp/works/heroies_gpw/index.htm" TargetMode="External"/><Relationship Id="rId1" Type="http://schemas.openxmlformats.org/officeDocument/2006/relationships/slideLayout" Target="../slideLayouts/slideLayout7.xml"/><Relationship Id="rId6" Type="http://schemas.openxmlformats.org/officeDocument/2006/relationships/hyperlink" Target="http://ru.wikipedia.org/wiki/%D0%A4%D0%B0%D0%B9%D0%BB:Order_of_the_Patriotic_War_(1st_class).png" TargetMode="External"/><Relationship Id="rId5" Type="http://schemas.openxmlformats.org/officeDocument/2006/relationships/image" Target="../media/image10.jpeg"/><Relationship Id="rId4" Type="http://schemas.openxmlformats.org/officeDocument/2006/relationships/hyperlink" Target="javascript:window.open('./pic/mih.jpg','discount1','width=520,height=500,scrollbars');void(0);"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http://www.informatics.ru/mshp/works/heroies_gpw/index.htm" TargetMode="External"/><Relationship Id="rId1" Type="http://schemas.openxmlformats.org/officeDocument/2006/relationships/slideLayout" Target="../slideLayouts/slideLayout7.xml"/><Relationship Id="rId6" Type="http://schemas.openxmlformats.org/officeDocument/2006/relationships/image" Target="../media/image13.jpeg"/><Relationship Id="rId5" Type="http://schemas.openxmlformats.org/officeDocument/2006/relationships/hyperlink" Target="http://upload.wikimedia.org/wikipedia/commons/0/0b/Medal_for_Valor_USSR.jpg" TargetMode="External"/><Relationship Id="rId4" Type="http://schemas.openxmlformats.org/officeDocument/2006/relationships/image" Target="../media/image12.jpeg"/></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http://www.informatics.ru/mshp/works/heroies_gpw/index.htm" TargetMode="External"/><Relationship Id="rId1" Type="http://schemas.openxmlformats.org/officeDocument/2006/relationships/slideLayout" Target="../slideLayouts/slideLayout7.xml"/><Relationship Id="rId5" Type="http://schemas.openxmlformats.org/officeDocument/2006/relationships/image" Target="../media/image14.jpeg"/><Relationship Id="rId4" Type="http://schemas.openxmlformats.org/officeDocument/2006/relationships/hyperlink" Target="http://s59.radikal.ru/i164/0809/17/d4b1aa93eeef.jpg"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http://www.informatics.ru/mshp/works/heroies_gpw/index.htm" TargetMode="External"/><Relationship Id="rId1" Type="http://schemas.openxmlformats.org/officeDocument/2006/relationships/slideLayout" Target="../slideLayouts/slideLayout7.xml"/><Relationship Id="rId5" Type="http://schemas.openxmlformats.org/officeDocument/2006/relationships/image" Target="../media/image15.jpeg"/><Relationship Id="rId4" Type="http://schemas.openxmlformats.org/officeDocument/2006/relationships/hyperlink" Target="http://i081.radikal.ru/1005/58/bb8495c28e66.jpg" TargetMode="External"/></Relationships>
</file>

<file path=ppt/slides/_rels/slide9.xml.rels><?xml version="1.0" encoding="UTF-8" standalone="yes"?>
<Relationships xmlns="http://schemas.openxmlformats.org/package/2006/relationships"><Relationship Id="rId8" Type="http://schemas.openxmlformats.org/officeDocument/2006/relationships/hyperlink" Target="http://trassa.narod.ru/piter/liferoad/savicheva.jpg" TargetMode="External"/><Relationship Id="rId3" Type="http://schemas.openxmlformats.org/officeDocument/2006/relationships/image" Target="../media/image1.jpeg"/><Relationship Id="rId7" Type="http://schemas.openxmlformats.org/officeDocument/2006/relationships/image" Target="../media/image17.jpeg"/><Relationship Id="rId2" Type="http://schemas.openxmlformats.org/officeDocument/2006/relationships/hyperlink" Target="http://www.informatics.ru/mshp/works/heroies_gpw/index.htm" TargetMode="External"/><Relationship Id="rId1" Type="http://schemas.openxmlformats.org/officeDocument/2006/relationships/slideLayout" Target="../slideLayouts/slideLayout7.xml"/><Relationship Id="rId6" Type="http://schemas.openxmlformats.org/officeDocument/2006/relationships/hyperlink" Target="http://www.roadplanet.ru/img/reports/98/img-wm/12.jpg" TargetMode="External"/><Relationship Id="rId5" Type="http://schemas.openxmlformats.org/officeDocument/2006/relationships/image" Target="../media/image16.jpeg"/><Relationship Id="rId4" Type="http://schemas.openxmlformats.org/officeDocument/2006/relationships/hyperlink" Target="http://img0.liveinternet.ru/images/attach/c/1/58/746/58746092_0_a40a_bb9c4010_XL.jpg" TargetMode="External"/><Relationship Id="rId9" Type="http://schemas.openxmlformats.org/officeDocument/2006/relationships/image" Target="../media/image1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На главную">
            <a:hlinkClick r:id="rId2"/>
          </p:cNvPr>
          <p:cNvPicPr/>
          <p:nvPr/>
        </p:nvPicPr>
        <p:blipFill>
          <a:blip r:embed="rId3" cstate="print">
            <a:lum bright="10000"/>
          </a:blip>
          <a:srcRect/>
          <a:stretch>
            <a:fillRect/>
          </a:stretch>
        </p:blipFill>
        <p:spPr bwMode="auto">
          <a:xfrm>
            <a:off x="0" y="0"/>
            <a:ext cx="9144000" cy="6858000"/>
          </a:xfrm>
          <a:prstGeom prst="rect">
            <a:avLst/>
          </a:prstGeom>
          <a:noFill/>
          <a:ln w="9525">
            <a:noFill/>
            <a:miter lim="800000"/>
            <a:headEnd/>
            <a:tailEnd/>
          </a:ln>
        </p:spPr>
      </p:pic>
      <p:grpSp>
        <p:nvGrpSpPr>
          <p:cNvPr id="3" name="Группа 5"/>
          <p:cNvGrpSpPr>
            <a:grpSpLocks/>
          </p:cNvGrpSpPr>
          <p:nvPr/>
        </p:nvGrpSpPr>
        <p:grpSpPr bwMode="auto">
          <a:xfrm>
            <a:off x="1" y="0"/>
            <a:ext cx="2928926" cy="1857364"/>
            <a:chOff x="-211855" y="-89288"/>
            <a:chExt cx="3969483" cy="2421921"/>
          </a:xfrm>
        </p:grpSpPr>
        <p:pic>
          <p:nvPicPr>
            <p:cNvPr id="5" name="Рисунок 3" descr="7.jpg"/>
            <p:cNvPicPr>
              <a:picLocks noChangeAspect="1"/>
            </p:cNvPicPr>
            <p:nvPr/>
          </p:nvPicPr>
          <p:blipFill>
            <a:blip r:embed="rId4" cstate="print"/>
            <a:srcRect/>
            <a:stretch>
              <a:fillRect/>
            </a:stretch>
          </p:blipFill>
          <p:spPr bwMode="auto">
            <a:xfrm>
              <a:off x="-211855" y="-89288"/>
              <a:ext cx="3969483" cy="2421921"/>
            </a:xfrm>
            <a:prstGeom prst="rect">
              <a:avLst/>
            </a:prstGeom>
            <a:noFill/>
            <a:ln w="9525">
              <a:noFill/>
              <a:miter lim="800000"/>
              <a:headEnd/>
              <a:tailEnd/>
            </a:ln>
          </p:spPr>
        </p:pic>
        <p:sp>
          <p:nvSpPr>
            <p:cNvPr id="6" name="Прямоугольник 5"/>
            <p:cNvSpPr/>
            <p:nvPr/>
          </p:nvSpPr>
          <p:spPr>
            <a:xfrm>
              <a:off x="2631443" y="1668550"/>
              <a:ext cx="1072284" cy="5859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На главную">
            <a:hlinkClick r:id="rId2"/>
          </p:cNvPr>
          <p:cNvPicPr/>
          <p:nvPr/>
        </p:nvPicPr>
        <p:blipFill>
          <a:blip r:embed="rId3" cstate="print">
            <a:duotone>
              <a:schemeClr val="bg2">
                <a:shade val="45000"/>
                <a:satMod val="135000"/>
              </a:schemeClr>
              <a:prstClr val="white"/>
            </a:duotone>
          </a:blip>
          <a:srcRect l="7031" t="9375" r="7812" b="23958"/>
          <a:stretch>
            <a:fillRect/>
          </a:stretch>
        </p:blipFill>
        <p:spPr bwMode="auto">
          <a:xfrm>
            <a:off x="0" y="0"/>
            <a:ext cx="9144000" cy="6858000"/>
          </a:xfrm>
          <a:prstGeom prst="rect">
            <a:avLst/>
          </a:prstGeom>
          <a:noFill/>
          <a:ln w="9525">
            <a:noFill/>
            <a:miter lim="800000"/>
            <a:headEnd/>
            <a:tailEnd/>
          </a:ln>
        </p:spPr>
      </p:pic>
      <p:pic>
        <p:nvPicPr>
          <p:cNvPr id="2" name="Picture 4" descr="Рисунок3"/>
          <p:cNvPicPr>
            <a:picLocks noChangeAspect="1" noChangeArrowheads="1"/>
          </p:cNvPicPr>
          <p:nvPr/>
        </p:nvPicPr>
        <p:blipFill>
          <a:blip r:embed="rId4" cstate="print"/>
          <a:srcRect/>
          <a:stretch>
            <a:fillRect/>
          </a:stretch>
        </p:blipFill>
        <p:spPr bwMode="auto">
          <a:xfrm>
            <a:off x="928662" y="0"/>
            <a:ext cx="7848600" cy="6697663"/>
          </a:xfrm>
          <a:prstGeom prst="rect">
            <a:avLst/>
          </a:prstGeom>
          <a:noFill/>
          <a:ln w="9525">
            <a:noFill/>
            <a:miter lim="800000"/>
            <a:headEnd/>
            <a:tailEnd/>
          </a:ln>
        </p:spPr>
      </p:pic>
      <p:sp>
        <p:nvSpPr>
          <p:cNvPr id="3" name="TextBox 2"/>
          <p:cNvSpPr txBox="1"/>
          <p:nvPr/>
        </p:nvSpPr>
        <p:spPr>
          <a:xfrm>
            <a:off x="1785918" y="1928802"/>
            <a:ext cx="6357982" cy="1754326"/>
          </a:xfrm>
          <a:prstGeom prst="rect">
            <a:avLst/>
          </a:prstGeom>
          <a:noFill/>
        </p:spPr>
        <p:txBody>
          <a:bodyPr wrap="square" rtlCol="0">
            <a:spAutoFit/>
          </a:bodyPr>
          <a:lstStyle/>
          <a:p>
            <a:pPr algn="ctr"/>
            <a:r>
              <a:rPr lang="ru-RU" b="1" dirty="0" smtClean="0">
                <a:solidFill>
                  <a:srgbClr val="FF0000"/>
                </a:solidFill>
              </a:rPr>
              <a:t>Алексеев О.А.</a:t>
            </a:r>
            <a:endParaRPr lang="ru-RU" dirty="0" smtClean="0">
              <a:solidFill>
                <a:srgbClr val="FF0000"/>
              </a:solidFill>
            </a:endParaRPr>
          </a:p>
          <a:p>
            <a:pPr algn="ctr"/>
            <a:r>
              <a:rPr lang="ru-RU" b="1" dirty="0" smtClean="0">
                <a:solidFill>
                  <a:srgbClr val="FF0000"/>
                </a:solidFill>
              </a:rPr>
              <a:t>Горячие гильзы: Повесть</a:t>
            </a:r>
            <a:endParaRPr lang="ru-RU" dirty="0" smtClean="0">
              <a:solidFill>
                <a:srgbClr val="FF0000"/>
              </a:solidFill>
            </a:endParaRPr>
          </a:p>
          <a:p>
            <a:pPr algn="ctr"/>
            <a:r>
              <a:rPr lang="ru-RU" i="1" dirty="0" smtClean="0"/>
              <a:t>М., "Дет. лит.", 1972. 174 с.</a:t>
            </a:r>
            <a:endParaRPr lang="ru-RU" dirty="0" smtClean="0"/>
          </a:p>
          <a:p>
            <a:pPr algn="ctr"/>
            <a:r>
              <a:rPr lang="ru-RU" dirty="0" smtClean="0"/>
              <a:t>"Мальчишка из Партизанского края", - так назвал автор одиннадцатилетнего героя своей повести. Под пулеметным огнем он доставил ящик с патронами на место боя. </a:t>
            </a:r>
            <a:endParaRPr lang="ru-RU" dirty="0"/>
          </a:p>
        </p:txBody>
      </p:sp>
      <p:pic>
        <p:nvPicPr>
          <p:cNvPr id="4" name="Picture 7" descr="1344"/>
          <p:cNvPicPr>
            <a:picLocks noChangeAspect="1" noChangeArrowheads="1"/>
          </p:cNvPicPr>
          <p:nvPr/>
        </p:nvPicPr>
        <p:blipFill>
          <a:blip r:embed="rId5" cstate="print"/>
          <a:srcRect/>
          <a:stretch>
            <a:fillRect/>
          </a:stretch>
        </p:blipFill>
        <p:spPr bwMode="auto">
          <a:xfrm>
            <a:off x="1500166" y="642918"/>
            <a:ext cx="1376363" cy="20161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На главную">
            <a:hlinkClick r:id="rId2"/>
          </p:cNvPr>
          <p:cNvPicPr/>
          <p:nvPr/>
        </p:nvPicPr>
        <p:blipFill>
          <a:blip r:embed="rId3" cstate="print">
            <a:duotone>
              <a:schemeClr val="bg2">
                <a:shade val="45000"/>
                <a:satMod val="135000"/>
              </a:schemeClr>
              <a:prstClr val="white"/>
            </a:duotone>
          </a:blip>
          <a:srcRect l="7031" t="9375" r="7812" b="23958"/>
          <a:stretch>
            <a:fillRect/>
          </a:stretch>
        </p:blipFill>
        <p:spPr bwMode="auto">
          <a:xfrm>
            <a:off x="0" y="0"/>
            <a:ext cx="9144000" cy="6858000"/>
          </a:xfrm>
          <a:prstGeom prst="rect">
            <a:avLst/>
          </a:prstGeom>
          <a:noFill/>
          <a:ln w="9525">
            <a:noFill/>
            <a:miter lim="800000"/>
            <a:headEnd/>
            <a:tailEnd/>
          </a:ln>
        </p:spPr>
      </p:pic>
      <p:pic>
        <p:nvPicPr>
          <p:cNvPr id="3" name="Picture 4" descr="Рисунок3"/>
          <p:cNvPicPr>
            <a:picLocks noChangeAspect="1" noChangeArrowheads="1"/>
          </p:cNvPicPr>
          <p:nvPr/>
        </p:nvPicPr>
        <p:blipFill>
          <a:blip r:embed="rId4" cstate="print"/>
          <a:srcRect/>
          <a:stretch>
            <a:fillRect/>
          </a:stretch>
        </p:blipFill>
        <p:spPr bwMode="auto">
          <a:xfrm>
            <a:off x="928662" y="0"/>
            <a:ext cx="7848600" cy="6697663"/>
          </a:xfrm>
          <a:prstGeom prst="rect">
            <a:avLst/>
          </a:prstGeom>
          <a:noFill/>
          <a:ln w="9525">
            <a:noFill/>
            <a:miter lim="800000"/>
            <a:headEnd/>
            <a:tailEnd/>
          </a:ln>
        </p:spPr>
      </p:pic>
      <p:sp>
        <p:nvSpPr>
          <p:cNvPr id="4" name="TextBox 3"/>
          <p:cNvSpPr txBox="1"/>
          <p:nvPr/>
        </p:nvSpPr>
        <p:spPr>
          <a:xfrm>
            <a:off x="3500430" y="1714488"/>
            <a:ext cx="4643470" cy="2585323"/>
          </a:xfrm>
          <a:prstGeom prst="rect">
            <a:avLst/>
          </a:prstGeom>
          <a:noFill/>
        </p:spPr>
        <p:txBody>
          <a:bodyPr wrap="square" rtlCol="0">
            <a:spAutoFit/>
          </a:bodyPr>
          <a:lstStyle/>
          <a:p>
            <a:pPr algn="ctr"/>
            <a:r>
              <a:rPr lang="ru-RU" b="1" dirty="0" smtClean="0">
                <a:solidFill>
                  <a:srgbClr val="FF0000"/>
                </a:solidFill>
              </a:rPr>
              <a:t>Воронкова Л.Ф.</a:t>
            </a:r>
            <a:endParaRPr lang="ru-RU" dirty="0" smtClean="0">
              <a:solidFill>
                <a:srgbClr val="FF0000"/>
              </a:solidFill>
            </a:endParaRPr>
          </a:p>
          <a:p>
            <a:pPr algn="ctr"/>
            <a:r>
              <a:rPr lang="ru-RU" b="1" dirty="0" smtClean="0">
                <a:solidFill>
                  <a:srgbClr val="FF0000"/>
                </a:solidFill>
              </a:rPr>
              <a:t>Девочка из города</a:t>
            </a:r>
            <a:endParaRPr lang="ru-RU" dirty="0" smtClean="0">
              <a:solidFill>
                <a:srgbClr val="FF0000"/>
              </a:solidFill>
            </a:endParaRPr>
          </a:p>
          <a:p>
            <a:pPr algn="ctr"/>
            <a:r>
              <a:rPr lang="ru-RU" i="1" dirty="0" smtClean="0"/>
              <a:t>М.: Сов. Россия, 1982. - 112 с., ил.</a:t>
            </a:r>
            <a:endParaRPr lang="ru-RU" dirty="0" smtClean="0"/>
          </a:p>
          <a:p>
            <a:pPr algn="ctr"/>
            <a:r>
              <a:rPr lang="ru-RU" dirty="0" smtClean="0"/>
              <a:t>Поступок Дарьи </a:t>
            </a:r>
            <a:r>
              <a:rPr lang="ru-RU" dirty="0" err="1" smtClean="0"/>
              <a:t>Шалихиной</a:t>
            </a:r>
            <a:r>
              <a:rPr lang="ru-RU" dirty="0" smtClean="0"/>
              <a:t> удивил всю деревню. Война идет, своих детей трое, а она удочерила осиротевшую девочку из города. Но Дарью трудности не пугали: "Как-нибудь проживем!". Беспокоило другое: станет ли Валентина звать ее мамой? </a:t>
            </a:r>
            <a:endParaRPr lang="ru-RU" dirty="0"/>
          </a:p>
        </p:txBody>
      </p:sp>
      <p:pic>
        <p:nvPicPr>
          <p:cNvPr id="5" name="Picture 6" descr="74722"/>
          <p:cNvPicPr>
            <a:picLocks noChangeAspect="1" noChangeArrowheads="1"/>
          </p:cNvPicPr>
          <p:nvPr/>
        </p:nvPicPr>
        <p:blipFill>
          <a:blip r:embed="rId5" cstate="print"/>
          <a:srcRect/>
          <a:stretch>
            <a:fillRect/>
          </a:stretch>
        </p:blipFill>
        <p:spPr bwMode="auto">
          <a:xfrm rot="20604198">
            <a:off x="1655693" y="700447"/>
            <a:ext cx="1745109" cy="234394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На главную">
            <a:hlinkClick r:id="rId2"/>
          </p:cNvPr>
          <p:cNvPicPr/>
          <p:nvPr/>
        </p:nvPicPr>
        <p:blipFill>
          <a:blip r:embed="rId3" cstate="print">
            <a:duotone>
              <a:schemeClr val="bg2">
                <a:shade val="45000"/>
                <a:satMod val="135000"/>
              </a:schemeClr>
              <a:prstClr val="white"/>
            </a:duotone>
          </a:blip>
          <a:srcRect l="7031" t="9375" r="7812" b="23958"/>
          <a:stretch>
            <a:fillRect/>
          </a:stretch>
        </p:blipFill>
        <p:spPr bwMode="auto">
          <a:xfrm>
            <a:off x="0" y="0"/>
            <a:ext cx="9144000" cy="6858000"/>
          </a:xfrm>
          <a:prstGeom prst="rect">
            <a:avLst/>
          </a:prstGeom>
          <a:noFill/>
          <a:ln w="9525">
            <a:noFill/>
            <a:miter lim="800000"/>
            <a:headEnd/>
            <a:tailEnd/>
          </a:ln>
        </p:spPr>
      </p:pic>
      <p:pic>
        <p:nvPicPr>
          <p:cNvPr id="3" name="Picture 4" descr="Рисунок3"/>
          <p:cNvPicPr>
            <a:picLocks noChangeAspect="1" noChangeArrowheads="1"/>
          </p:cNvPicPr>
          <p:nvPr/>
        </p:nvPicPr>
        <p:blipFill>
          <a:blip r:embed="rId4" cstate="print"/>
          <a:srcRect/>
          <a:stretch>
            <a:fillRect/>
          </a:stretch>
        </p:blipFill>
        <p:spPr bwMode="auto">
          <a:xfrm>
            <a:off x="928662" y="0"/>
            <a:ext cx="7848600" cy="6697663"/>
          </a:xfrm>
          <a:prstGeom prst="rect">
            <a:avLst/>
          </a:prstGeom>
          <a:noFill/>
          <a:ln w="9525">
            <a:noFill/>
            <a:miter lim="800000"/>
            <a:headEnd/>
            <a:tailEnd/>
          </a:ln>
        </p:spPr>
      </p:pic>
      <p:sp>
        <p:nvSpPr>
          <p:cNvPr id="4" name="TextBox 3"/>
          <p:cNvSpPr txBox="1"/>
          <p:nvPr/>
        </p:nvSpPr>
        <p:spPr>
          <a:xfrm>
            <a:off x="3428993" y="1785926"/>
            <a:ext cx="4714908" cy="2585323"/>
          </a:xfrm>
          <a:prstGeom prst="rect">
            <a:avLst/>
          </a:prstGeom>
          <a:noFill/>
        </p:spPr>
        <p:txBody>
          <a:bodyPr wrap="square" rtlCol="0">
            <a:spAutoFit/>
          </a:bodyPr>
          <a:lstStyle/>
          <a:p>
            <a:pPr algn="ctr"/>
            <a:r>
              <a:rPr lang="ru-RU" b="1" dirty="0" smtClean="0">
                <a:solidFill>
                  <a:srgbClr val="FF0000"/>
                </a:solidFill>
              </a:rPr>
              <a:t>Катаев В.П. </a:t>
            </a:r>
            <a:endParaRPr lang="ru-RU" dirty="0" smtClean="0">
              <a:solidFill>
                <a:srgbClr val="FF0000"/>
              </a:solidFill>
            </a:endParaRPr>
          </a:p>
          <a:p>
            <a:pPr algn="ctr"/>
            <a:r>
              <a:rPr lang="ru-RU" b="1" dirty="0" smtClean="0">
                <a:solidFill>
                  <a:srgbClr val="FF0000"/>
                </a:solidFill>
              </a:rPr>
              <a:t>Сын полка</a:t>
            </a:r>
            <a:endParaRPr lang="ru-RU" dirty="0" smtClean="0">
              <a:solidFill>
                <a:srgbClr val="FF0000"/>
              </a:solidFill>
            </a:endParaRPr>
          </a:p>
          <a:p>
            <a:pPr algn="ctr"/>
            <a:r>
              <a:rPr lang="ru-RU" i="1" dirty="0" smtClean="0"/>
              <a:t>М., "Дет. лит.", 1987. 256 с. (Школьная б-ка)</a:t>
            </a:r>
            <a:endParaRPr lang="ru-RU" dirty="0" smtClean="0"/>
          </a:p>
          <a:p>
            <a:pPr algn="ctr"/>
            <a:r>
              <a:rPr lang="ru-RU" dirty="0" smtClean="0"/>
              <a:t>Отец погиб. Мать убили. Бабка и сестренка умерли с голоду. А двенадцатилетний Ванюша остался в тылу фашистов. Почти два года бродил он по лесам и, наконец, встретил советских разведчиков. Что было дальше? Как Ваня стал сыном полка? </a:t>
            </a:r>
            <a:endParaRPr lang="ru-RU" dirty="0"/>
          </a:p>
        </p:txBody>
      </p:sp>
      <p:pic>
        <p:nvPicPr>
          <p:cNvPr id="5" name="Picture 6" descr="75578"/>
          <p:cNvPicPr>
            <a:picLocks noChangeAspect="1" noChangeArrowheads="1"/>
          </p:cNvPicPr>
          <p:nvPr/>
        </p:nvPicPr>
        <p:blipFill>
          <a:blip r:embed="rId5" cstate="print"/>
          <a:srcRect/>
          <a:stretch>
            <a:fillRect/>
          </a:stretch>
        </p:blipFill>
        <p:spPr bwMode="auto">
          <a:xfrm rot="20763564">
            <a:off x="1541300" y="789132"/>
            <a:ext cx="1495425" cy="23034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На главную">
            <a:hlinkClick r:id="rId2"/>
          </p:cNvPr>
          <p:cNvPicPr/>
          <p:nvPr/>
        </p:nvPicPr>
        <p:blipFill>
          <a:blip r:embed="rId3" cstate="print">
            <a:duotone>
              <a:schemeClr val="bg2">
                <a:shade val="45000"/>
                <a:satMod val="135000"/>
              </a:schemeClr>
              <a:prstClr val="white"/>
            </a:duotone>
          </a:blip>
          <a:srcRect l="7031" t="9375" r="7812" b="23958"/>
          <a:stretch>
            <a:fillRect/>
          </a:stretch>
        </p:blipFill>
        <p:spPr bwMode="auto">
          <a:xfrm>
            <a:off x="0" y="0"/>
            <a:ext cx="9144000" cy="6858000"/>
          </a:xfrm>
          <a:prstGeom prst="rect">
            <a:avLst/>
          </a:prstGeom>
          <a:noFill/>
          <a:ln w="9525">
            <a:noFill/>
            <a:miter lim="800000"/>
            <a:headEnd/>
            <a:tailEnd/>
          </a:ln>
        </p:spPr>
      </p:pic>
      <p:pic>
        <p:nvPicPr>
          <p:cNvPr id="3" name="Picture 4" descr="Рисунок3"/>
          <p:cNvPicPr>
            <a:picLocks noChangeAspect="1" noChangeArrowheads="1"/>
          </p:cNvPicPr>
          <p:nvPr/>
        </p:nvPicPr>
        <p:blipFill>
          <a:blip r:embed="rId4" cstate="print"/>
          <a:srcRect/>
          <a:stretch>
            <a:fillRect/>
          </a:stretch>
        </p:blipFill>
        <p:spPr bwMode="auto">
          <a:xfrm>
            <a:off x="928662" y="0"/>
            <a:ext cx="7848600" cy="6697663"/>
          </a:xfrm>
          <a:prstGeom prst="rect">
            <a:avLst/>
          </a:prstGeom>
          <a:noFill/>
          <a:ln w="9525">
            <a:noFill/>
            <a:miter lim="800000"/>
            <a:headEnd/>
            <a:tailEnd/>
          </a:ln>
        </p:spPr>
      </p:pic>
      <p:sp>
        <p:nvSpPr>
          <p:cNvPr id="4" name="TextBox 3"/>
          <p:cNvSpPr txBox="1"/>
          <p:nvPr/>
        </p:nvSpPr>
        <p:spPr>
          <a:xfrm>
            <a:off x="2643174" y="1428736"/>
            <a:ext cx="5500726" cy="3139321"/>
          </a:xfrm>
          <a:prstGeom prst="rect">
            <a:avLst/>
          </a:prstGeom>
          <a:noFill/>
        </p:spPr>
        <p:txBody>
          <a:bodyPr wrap="square" rtlCol="0">
            <a:spAutoFit/>
          </a:bodyPr>
          <a:lstStyle/>
          <a:p>
            <a:pPr algn="ctr"/>
            <a:r>
              <a:rPr lang="ru-RU" b="1" dirty="0" smtClean="0">
                <a:solidFill>
                  <a:srgbClr val="FF0000"/>
                </a:solidFill>
              </a:rPr>
              <a:t>Надеждина Н.А. </a:t>
            </a:r>
            <a:endParaRPr lang="ru-RU" dirty="0" smtClean="0">
              <a:solidFill>
                <a:srgbClr val="FF0000"/>
              </a:solidFill>
            </a:endParaRPr>
          </a:p>
          <a:p>
            <a:pPr algn="ctr"/>
            <a:r>
              <a:rPr lang="ru-RU" b="1" dirty="0" smtClean="0">
                <a:solidFill>
                  <a:srgbClr val="FF0000"/>
                </a:solidFill>
              </a:rPr>
              <a:t>Партизанка Лара </a:t>
            </a:r>
            <a:endParaRPr lang="ru-RU" dirty="0" smtClean="0">
              <a:solidFill>
                <a:srgbClr val="FF0000"/>
              </a:solidFill>
            </a:endParaRPr>
          </a:p>
          <a:p>
            <a:pPr algn="ctr"/>
            <a:r>
              <a:rPr lang="ru-RU" i="1" dirty="0" smtClean="0"/>
              <a:t>М.: Дет. лит., 1965. - 144 с., ил. </a:t>
            </a:r>
            <a:endParaRPr lang="ru-RU" dirty="0" smtClean="0"/>
          </a:p>
          <a:p>
            <a:pPr algn="ctr"/>
            <a:r>
              <a:rPr lang="ru-RU" dirty="0" smtClean="0"/>
              <a:t>Раньше у Лары были мама и бабушка, теперь ее семьей стал партизанский отряд. В отряде и взрослые, и дети знали одно суровое слово "нужно". Нужно для Родины. Для победы над врагом. Нужно разведать, какие немецкие поезда приходят на станцию, какие немецкие части двигаются по большаку. Нужно узнать расположение орудий. И Лара выполняла эти опасные поручения. </a:t>
            </a:r>
            <a:endParaRPr lang="ru-RU" dirty="0"/>
          </a:p>
        </p:txBody>
      </p:sp>
      <p:pic>
        <p:nvPicPr>
          <p:cNvPr id="5" name="Picture 4" descr="24f79"/>
          <p:cNvPicPr>
            <a:picLocks noChangeAspect="1" noChangeArrowheads="1"/>
          </p:cNvPicPr>
          <p:nvPr/>
        </p:nvPicPr>
        <p:blipFill>
          <a:blip r:embed="rId5" cstate="print"/>
          <a:srcRect/>
          <a:stretch>
            <a:fillRect/>
          </a:stretch>
        </p:blipFill>
        <p:spPr bwMode="auto">
          <a:xfrm rot="20939157">
            <a:off x="1384279" y="685605"/>
            <a:ext cx="1378966" cy="191116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На главную">
            <a:hlinkClick r:id="rId2"/>
          </p:cNvPr>
          <p:cNvPicPr/>
          <p:nvPr/>
        </p:nvPicPr>
        <p:blipFill>
          <a:blip r:embed="rId3" cstate="print">
            <a:duotone>
              <a:schemeClr val="bg2">
                <a:shade val="45000"/>
                <a:satMod val="135000"/>
              </a:schemeClr>
              <a:prstClr val="white"/>
            </a:duotone>
          </a:blip>
          <a:srcRect l="7031" t="9375" r="7812" b="23958"/>
          <a:stretch>
            <a:fillRect/>
          </a:stretch>
        </p:blipFill>
        <p:spPr bwMode="auto">
          <a:xfrm>
            <a:off x="0" y="0"/>
            <a:ext cx="9144000" cy="6858000"/>
          </a:xfrm>
          <a:prstGeom prst="rect">
            <a:avLst/>
          </a:prstGeom>
          <a:noFill/>
          <a:ln w="9525">
            <a:noFill/>
            <a:miter lim="800000"/>
            <a:headEnd/>
            <a:tailEnd/>
          </a:ln>
        </p:spPr>
      </p:pic>
      <p:pic>
        <p:nvPicPr>
          <p:cNvPr id="3" name="Picture 4" descr="Рисунок3"/>
          <p:cNvPicPr>
            <a:picLocks noChangeAspect="1" noChangeArrowheads="1"/>
          </p:cNvPicPr>
          <p:nvPr/>
        </p:nvPicPr>
        <p:blipFill>
          <a:blip r:embed="rId4" cstate="print"/>
          <a:srcRect/>
          <a:stretch>
            <a:fillRect/>
          </a:stretch>
        </p:blipFill>
        <p:spPr bwMode="auto">
          <a:xfrm>
            <a:off x="857224" y="0"/>
            <a:ext cx="7848600" cy="6697663"/>
          </a:xfrm>
          <a:prstGeom prst="rect">
            <a:avLst/>
          </a:prstGeom>
          <a:noFill/>
          <a:ln w="9525">
            <a:noFill/>
            <a:miter lim="800000"/>
            <a:headEnd/>
            <a:tailEnd/>
          </a:ln>
        </p:spPr>
      </p:pic>
      <p:sp>
        <p:nvSpPr>
          <p:cNvPr id="4" name="TextBox 3"/>
          <p:cNvSpPr txBox="1"/>
          <p:nvPr/>
        </p:nvSpPr>
        <p:spPr>
          <a:xfrm>
            <a:off x="1500166" y="1000108"/>
            <a:ext cx="6072230" cy="3139321"/>
          </a:xfrm>
          <a:prstGeom prst="rect">
            <a:avLst/>
          </a:prstGeom>
          <a:noFill/>
        </p:spPr>
        <p:txBody>
          <a:bodyPr wrap="square" rtlCol="0">
            <a:spAutoFit/>
          </a:bodyPr>
          <a:lstStyle/>
          <a:p>
            <a:pPr algn="ctr"/>
            <a:r>
              <a:rPr lang="ru-RU" b="1" dirty="0" err="1" smtClean="0">
                <a:solidFill>
                  <a:srgbClr val="FF0000"/>
                </a:solidFill>
              </a:rPr>
              <a:t>Лиханов</a:t>
            </a:r>
            <a:r>
              <a:rPr lang="ru-RU" b="1" dirty="0" smtClean="0">
                <a:solidFill>
                  <a:srgbClr val="FF0000"/>
                </a:solidFill>
              </a:rPr>
              <a:t> А. </a:t>
            </a:r>
            <a:endParaRPr lang="ru-RU" dirty="0" smtClean="0">
              <a:solidFill>
                <a:srgbClr val="FF0000"/>
              </a:solidFill>
            </a:endParaRPr>
          </a:p>
          <a:p>
            <a:pPr algn="ctr"/>
            <a:r>
              <a:rPr lang="ru-RU" b="1" dirty="0" smtClean="0">
                <a:solidFill>
                  <a:srgbClr val="FF0000"/>
                </a:solidFill>
              </a:rPr>
              <a:t>Последние холода </a:t>
            </a:r>
            <a:endParaRPr lang="ru-RU" dirty="0" smtClean="0">
              <a:solidFill>
                <a:srgbClr val="FF0000"/>
              </a:solidFill>
            </a:endParaRPr>
          </a:p>
          <a:p>
            <a:pPr algn="ctr"/>
            <a:r>
              <a:rPr lang="ru-RU" i="1" dirty="0" smtClean="0"/>
              <a:t>М., 1991. - С. 357-462 </a:t>
            </a:r>
            <a:endParaRPr lang="ru-RU" dirty="0" smtClean="0"/>
          </a:p>
          <a:p>
            <a:pPr algn="ctr"/>
            <a:r>
              <a:rPr lang="ru-RU" sz="1600" dirty="0" smtClean="0"/>
              <a:t>Заканчивается война. Бои идут уже в Германии. Все ждут долгожданную победу. Люди устали от войны, разрухи, голода. Особенно тяжело было детям. Постоянно хотелось есть, и даже талоны на дополнительное питание не спасали. А что делать, если вы потеряли все талоны, а мама лежит в больнице, и ее нельзя расстраивать. Как поступить в этом случае 12-летнему Вадьке? А ведь ему надо заботиться и о младшей сестренке. Еще эта книга о том, как в самых трудных условиях надо уметь остаться человеком. Надо уметь понять, пожалеть и помочь другому. </a:t>
            </a:r>
            <a:endParaRPr lang="ru-RU" sz="1600" dirty="0"/>
          </a:p>
        </p:txBody>
      </p:sp>
      <p:pic>
        <p:nvPicPr>
          <p:cNvPr id="5" name="Picture 7" descr="19700101030000"/>
          <p:cNvPicPr>
            <a:picLocks noChangeAspect="1" noChangeArrowheads="1"/>
          </p:cNvPicPr>
          <p:nvPr/>
        </p:nvPicPr>
        <p:blipFill>
          <a:blip r:embed="rId5" cstate="print"/>
          <a:srcRect/>
          <a:stretch>
            <a:fillRect/>
          </a:stretch>
        </p:blipFill>
        <p:spPr bwMode="auto">
          <a:xfrm rot="20768043">
            <a:off x="6761907" y="3976438"/>
            <a:ext cx="1201737" cy="17287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На главную">
            <a:hlinkClick r:id="rId2"/>
          </p:cNvPr>
          <p:cNvPicPr/>
          <p:nvPr/>
        </p:nvPicPr>
        <p:blipFill>
          <a:blip r:embed="rId3" cstate="print">
            <a:duotone>
              <a:schemeClr val="bg2">
                <a:shade val="45000"/>
                <a:satMod val="135000"/>
              </a:schemeClr>
              <a:prstClr val="white"/>
            </a:duotone>
          </a:blip>
          <a:srcRect l="7031" t="9375" r="7812" b="23958"/>
          <a:stretch>
            <a:fillRect/>
          </a:stretch>
        </p:blipFill>
        <p:spPr bwMode="auto">
          <a:xfrm>
            <a:off x="0" y="0"/>
            <a:ext cx="9144000" cy="6858000"/>
          </a:xfrm>
          <a:prstGeom prst="rect">
            <a:avLst/>
          </a:prstGeom>
          <a:noFill/>
          <a:ln w="9525">
            <a:noFill/>
            <a:miter lim="800000"/>
            <a:headEnd/>
            <a:tailEnd/>
          </a:ln>
        </p:spPr>
      </p:pic>
      <p:pic>
        <p:nvPicPr>
          <p:cNvPr id="3" name="Picture 2" descr="http://s52.radikal.ru/i136/1205/68/52780b068971.jpg"/>
          <p:cNvPicPr>
            <a:picLocks noChangeAspect="1" noChangeArrowheads="1"/>
          </p:cNvPicPr>
          <p:nvPr/>
        </p:nvPicPr>
        <p:blipFill>
          <a:blip r:embed="rId4" cstate="print"/>
          <a:srcRect/>
          <a:stretch>
            <a:fillRect/>
          </a:stretch>
        </p:blipFill>
        <p:spPr bwMode="auto">
          <a:xfrm>
            <a:off x="193914" y="692696"/>
            <a:ext cx="8842582" cy="5526614"/>
          </a:xfrm>
          <a:prstGeom prst="rect">
            <a:avLst/>
          </a:prstGeom>
          <a:noFill/>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На главную">
            <a:hlinkClick r:id="rId2"/>
          </p:cNvPr>
          <p:cNvPicPr/>
          <p:nvPr/>
        </p:nvPicPr>
        <p:blipFill>
          <a:blip r:embed="rId3" cstate="print">
            <a:duotone>
              <a:schemeClr val="bg2">
                <a:shade val="45000"/>
                <a:satMod val="135000"/>
              </a:schemeClr>
              <a:prstClr val="white"/>
            </a:duotone>
          </a:blip>
          <a:srcRect l="7031" t="9375" r="7812" b="23958"/>
          <a:stretch>
            <a:fillRect/>
          </a:stretch>
        </p:blipFill>
        <p:spPr bwMode="auto">
          <a:xfrm>
            <a:off x="0" y="0"/>
            <a:ext cx="9144000" cy="6858000"/>
          </a:xfrm>
          <a:prstGeom prst="rect">
            <a:avLst/>
          </a:prstGeom>
          <a:noFill/>
          <a:ln w="9525">
            <a:noFill/>
            <a:miter lim="800000"/>
            <a:headEnd/>
            <a:tailEnd/>
          </a:ln>
        </p:spPr>
      </p:pic>
      <p:pic>
        <p:nvPicPr>
          <p:cNvPr id="3" name="Picture 2" descr="G:\Новая папка\памятник в лидице.jpg"/>
          <p:cNvPicPr>
            <a:picLocks noChangeAspect="1" noChangeArrowheads="1"/>
          </p:cNvPicPr>
          <p:nvPr/>
        </p:nvPicPr>
        <p:blipFill>
          <a:blip r:embed="rId4" cstate="print"/>
          <a:srcRect/>
          <a:stretch>
            <a:fillRect/>
          </a:stretch>
        </p:blipFill>
        <p:spPr>
          <a:xfrm>
            <a:off x="971600" y="1340768"/>
            <a:ext cx="6913315" cy="5184576"/>
          </a:xfrm>
          <a:prstGeom prst="rect">
            <a:avLst/>
          </a:prstGeom>
          <a:noFill/>
        </p:spPr>
      </p:pic>
      <p:sp>
        <p:nvSpPr>
          <p:cNvPr id="4" name="Прямоугольник 3"/>
          <p:cNvSpPr/>
          <p:nvPr/>
        </p:nvSpPr>
        <p:spPr>
          <a:xfrm>
            <a:off x="827584" y="260648"/>
            <a:ext cx="7920880" cy="769441"/>
          </a:xfrm>
          <a:prstGeom prst="rect">
            <a:avLst/>
          </a:prstGeom>
        </p:spPr>
        <p:txBody>
          <a:bodyPr wrap="square">
            <a:spAutoFit/>
          </a:bodyPr>
          <a:lstStyle/>
          <a:p>
            <a:r>
              <a:rPr lang="ru-RU" sz="4400" b="1" dirty="0" smtClean="0"/>
              <a:t>Памятник детям - войны</a:t>
            </a:r>
            <a:endParaRPr lang="ru-RU" sz="4400" b="1"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На главную">
            <a:hlinkClick r:id="rId2"/>
          </p:cNvPr>
          <p:cNvPicPr/>
          <p:nvPr/>
        </p:nvPicPr>
        <p:blipFill>
          <a:blip r:embed="rId3" cstate="print">
            <a:duotone>
              <a:schemeClr val="bg2">
                <a:shade val="45000"/>
                <a:satMod val="135000"/>
              </a:schemeClr>
              <a:prstClr val="white"/>
            </a:duotone>
          </a:blip>
          <a:srcRect l="7031" t="9375" r="7812" b="23958"/>
          <a:stretch>
            <a:fillRect/>
          </a:stretch>
        </p:blipFill>
        <p:spPr bwMode="auto">
          <a:xfrm>
            <a:off x="0" y="0"/>
            <a:ext cx="9144000" cy="6858000"/>
          </a:xfrm>
          <a:prstGeom prst="rect">
            <a:avLst/>
          </a:prstGeom>
          <a:noFill/>
          <a:ln w="9525">
            <a:noFill/>
            <a:miter lim="800000"/>
            <a:headEnd/>
            <a:tailEnd/>
          </a:ln>
        </p:spPr>
      </p:pic>
      <p:sp>
        <p:nvSpPr>
          <p:cNvPr id="3" name="TextBox 2"/>
          <p:cNvSpPr txBox="1"/>
          <p:nvPr/>
        </p:nvSpPr>
        <p:spPr>
          <a:xfrm>
            <a:off x="827584" y="1340768"/>
            <a:ext cx="7654660" cy="1015663"/>
          </a:xfrm>
          <a:prstGeom prst="rect">
            <a:avLst/>
          </a:prstGeom>
          <a:noFill/>
        </p:spPr>
        <p:txBody>
          <a:bodyPr wrap="none" rtlCol="0">
            <a:spAutoFit/>
          </a:bodyPr>
          <a:lstStyle/>
          <a:p>
            <a:r>
              <a:rPr lang="ru-RU" sz="6000" b="1" dirty="0" smtClean="0"/>
              <a:t>Спасибо за внимание!</a:t>
            </a:r>
            <a:endParaRPr lang="ru-RU" sz="6000" b="1"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На главную">
            <a:hlinkClick r:id="rId2"/>
          </p:cNvPr>
          <p:cNvPicPr/>
          <p:nvPr/>
        </p:nvPicPr>
        <p:blipFill>
          <a:blip r:embed="rId3" cstate="print">
            <a:duotone>
              <a:schemeClr val="bg2">
                <a:shade val="45000"/>
                <a:satMod val="135000"/>
              </a:schemeClr>
              <a:prstClr val="white"/>
            </a:duotone>
          </a:blip>
          <a:srcRect l="7031" t="9375" r="7812" b="23958"/>
          <a:stretch>
            <a:fillRect/>
          </a:stretch>
        </p:blipFill>
        <p:spPr bwMode="auto">
          <a:xfrm>
            <a:off x="0" y="0"/>
            <a:ext cx="9144000" cy="6858000"/>
          </a:xfrm>
          <a:prstGeom prst="rect">
            <a:avLst/>
          </a:prstGeom>
          <a:noFill/>
          <a:ln w="9525">
            <a:noFill/>
            <a:miter lim="800000"/>
            <a:headEnd/>
            <a:tailEnd/>
          </a:ln>
        </p:spPr>
      </p:pic>
      <p:pic>
        <p:nvPicPr>
          <p:cNvPr id="3" name="Рисунок 4" descr="43.jpg"/>
          <p:cNvPicPr>
            <a:picLocks noChangeAspect="1"/>
          </p:cNvPicPr>
          <p:nvPr/>
        </p:nvPicPr>
        <p:blipFill>
          <a:blip r:embed="rId4" cstate="print"/>
          <a:srcRect r="12170"/>
          <a:stretch>
            <a:fillRect/>
          </a:stretch>
        </p:blipFill>
        <p:spPr bwMode="auto">
          <a:xfrm>
            <a:off x="1165225" y="785813"/>
            <a:ext cx="7791069" cy="5929335"/>
          </a:xfrm>
          <a:prstGeom prst="rect">
            <a:avLst/>
          </a:prstGeom>
          <a:noFill/>
          <a:ln w="38100">
            <a:solidFill>
              <a:schemeClr val="bg1"/>
            </a:solidFill>
            <a:miter lim="800000"/>
            <a:headEnd/>
            <a:tailEnd/>
          </a:ln>
        </p:spPr>
      </p:pic>
      <p:pic>
        <p:nvPicPr>
          <p:cNvPr id="2" name="Содержимое 3" descr="32.jpg"/>
          <p:cNvPicPr>
            <a:picLocks noChangeAspect="1"/>
          </p:cNvPicPr>
          <p:nvPr/>
        </p:nvPicPr>
        <p:blipFill>
          <a:blip r:embed="rId5" cstate="print"/>
          <a:srcRect t="2538"/>
          <a:stretch>
            <a:fillRect/>
          </a:stretch>
        </p:blipFill>
        <p:spPr>
          <a:xfrm>
            <a:off x="111602" y="142852"/>
            <a:ext cx="4174647" cy="5343548"/>
          </a:xfrm>
          <a:prstGeom prst="rect">
            <a:avLst/>
          </a:prstGeom>
          <a:ln w="38100">
            <a:solidFill>
              <a:schemeClr val="bg1"/>
            </a:solidFill>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На главную">
            <a:hlinkClick r:id="rId2"/>
          </p:cNvPr>
          <p:cNvPicPr/>
          <p:nvPr/>
        </p:nvPicPr>
        <p:blipFill>
          <a:blip r:embed="rId3" cstate="print">
            <a:duotone>
              <a:schemeClr val="bg2">
                <a:shade val="45000"/>
                <a:satMod val="135000"/>
              </a:schemeClr>
              <a:prstClr val="white"/>
            </a:duotone>
          </a:blip>
          <a:srcRect l="7031" t="9375" r="7812" b="23958"/>
          <a:stretch>
            <a:fillRect/>
          </a:stretch>
        </p:blipFill>
        <p:spPr bwMode="auto">
          <a:xfrm>
            <a:off x="0" y="0"/>
            <a:ext cx="9144000" cy="6858000"/>
          </a:xfrm>
          <a:prstGeom prst="rect">
            <a:avLst/>
          </a:prstGeom>
          <a:noFill/>
          <a:ln w="9525">
            <a:noFill/>
            <a:miter lim="800000"/>
            <a:headEnd/>
            <a:tailEnd/>
          </a:ln>
        </p:spPr>
      </p:pic>
      <p:pic>
        <p:nvPicPr>
          <p:cNvPr id="1026" name="Picture 2" descr="http://static.diary.ru/userdir/6/0/7/1/607125/43063726.jpg"/>
          <p:cNvPicPr>
            <a:picLocks noChangeAspect="1" noChangeArrowheads="1"/>
          </p:cNvPicPr>
          <p:nvPr/>
        </p:nvPicPr>
        <p:blipFill>
          <a:blip r:embed="rId4" cstate="print"/>
          <a:srcRect/>
          <a:stretch>
            <a:fillRect/>
          </a:stretch>
        </p:blipFill>
        <p:spPr bwMode="auto">
          <a:xfrm>
            <a:off x="444556" y="260648"/>
            <a:ext cx="3167379" cy="4464496"/>
          </a:xfrm>
          <a:prstGeom prst="rect">
            <a:avLst/>
          </a:prstGeom>
          <a:noFill/>
        </p:spPr>
      </p:pic>
      <p:pic>
        <p:nvPicPr>
          <p:cNvPr id="1028" name="Picture 4" descr="Картинка 76 из 1523">
            <a:hlinkClick r:id="rId5"/>
          </p:cNvPr>
          <p:cNvPicPr>
            <a:picLocks noChangeAspect="1" noChangeArrowheads="1"/>
          </p:cNvPicPr>
          <p:nvPr/>
        </p:nvPicPr>
        <p:blipFill>
          <a:blip r:embed="rId6" cstate="print"/>
          <a:srcRect t="3789" b="5264"/>
          <a:stretch>
            <a:fillRect/>
          </a:stretch>
        </p:blipFill>
        <p:spPr bwMode="auto">
          <a:xfrm>
            <a:off x="4139952" y="2492896"/>
            <a:ext cx="4759523" cy="3240360"/>
          </a:xfrm>
          <a:prstGeom prst="rect">
            <a:avLst/>
          </a:prstGeom>
          <a:noFill/>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На главную">
            <a:hlinkClick r:id="rId2"/>
          </p:cNvPr>
          <p:cNvPicPr/>
          <p:nvPr/>
        </p:nvPicPr>
        <p:blipFill>
          <a:blip r:embed="rId3" cstate="print">
            <a:duotone>
              <a:schemeClr val="bg2">
                <a:shade val="45000"/>
                <a:satMod val="135000"/>
              </a:schemeClr>
              <a:prstClr val="white"/>
            </a:duotone>
          </a:blip>
          <a:srcRect l="7031" t="9375" r="7812" b="23958"/>
          <a:stretch>
            <a:fillRect/>
          </a:stretch>
        </p:blipFill>
        <p:spPr bwMode="auto">
          <a:xfrm>
            <a:off x="0" y="0"/>
            <a:ext cx="9144000" cy="6858000"/>
          </a:xfrm>
          <a:prstGeom prst="rect">
            <a:avLst/>
          </a:prstGeom>
          <a:noFill/>
          <a:ln w="9525">
            <a:noFill/>
            <a:miter lim="800000"/>
            <a:headEnd/>
            <a:tailEnd/>
          </a:ln>
        </p:spPr>
      </p:pic>
      <p:pic>
        <p:nvPicPr>
          <p:cNvPr id="2" name="Рисунок 1" descr="Володя Казначеев">
            <a:hlinkClick r:id="rId4"/>
          </p:cNvPr>
          <p:cNvPicPr/>
          <p:nvPr/>
        </p:nvPicPr>
        <p:blipFill>
          <a:blip r:embed="rId5" cstate="print"/>
          <a:srcRect l="7143" t="9836" r="7143" b="9836"/>
          <a:stretch>
            <a:fillRect/>
          </a:stretch>
        </p:blipFill>
        <p:spPr bwMode="auto">
          <a:xfrm>
            <a:off x="2571736" y="2357430"/>
            <a:ext cx="3429024" cy="3500462"/>
          </a:xfrm>
          <a:prstGeom prst="round2DiagRect">
            <a:avLst>
              <a:gd name="adj1" fmla="val 16667"/>
              <a:gd name="adj2" fmla="val 0"/>
            </a:avLst>
          </a:prstGeom>
          <a:ln w="88900" cap="sq">
            <a:solidFill>
              <a:schemeClr val="accent6">
                <a:lumMod val="75000"/>
              </a:schemeClr>
            </a:solidFill>
            <a:miter lim="800000"/>
          </a:ln>
          <a:effectLst>
            <a:outerShdw blurRad="254000" algn="tl" rotWithShape="0">
              <a:srgbClr val="000000">
                <a:alpha val="43000"/>
              </a:srgbClr>
            </a:outerShdw>
          </a:effectLst>
        </p:spPr>
      </p:pic>
      <p:sp>
        <p:nvSpPr>
          <p:cNvPr id="4" name="Лента лицом вверх 3"/>
          <p:cNvSpPr/>
          <p:nvPr/>
        </p:nvSpPr>
        <p:spPr>
          <a:xfrm>
            <a:off x="214282" y="285728"/>
            <a:ext cx="8786874" cy="1500198"/>
          </a:xfrm>
          <a:prstGeom prst="ribbon2">
            <a:avLst/>
          </a:prstGeom>
          <a:solidFill>
            <a:schemeClr val="accent6">
              <a:lumMod val="75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000" b="1" dirty="0" smtClean="0">
                <a:ln w="12700">
                  <a:solidFill>
                    <a:schemeClr val="accent6">
                      <a:lumMod val="50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Franklin Gothic Heavy" pitchFamily="34" charset="0"/>
              </a:rPr>
              <a:t>Володя Казначеев</a:t>
            </a:r>
            <a:endParaRPr lang="ru-RU" sz="4000" b="1" dirty="0">
              <a:ln w="12700">
                <a:solidFill>
                  <a:schemeClr val="accent6">
                    <a:lumMod val="50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Franklin Gothic Heavy" pitchFamily="34" charset="0"/>
            </a:endParaRPr>
          </a:p>
        </p:txBody>
      </p:sp>
      <p:pic>
        <p:nvPicPr>
          <p:cNvPr id="6" name="Рисунок 5" descr="Partisan Medal 1st.jpg">
            <a:hlinkClick r:id="rId6"/>
          </p:cNvPr>
          <p:cNvPicPr/>
          <p:nvPr/>
        </p:nvPicPr>
        <p:blipFill>
          <a:blip r:embed="rId7" cstate="print"/>
          <a:srcRect/>
          <a:stretch>
            <a:fillRect/>
          </a:stretch>
        </p:blipFill>
        <p:spPr bwMode="auto">
          <a:xfrm>
            <a:off x="571472" y="3857628"/>
            <a:ext cx="1428750" cy="2714625"/>
          </a:xfrm>
          <a:prstGeom prst="rect">
            <a:avLst/>
          </a:prstGeom>
          <a:noFill/>
          <a:ln w="9525">
            <a:noFill/>
            <a:miter lim="800000"/>
            <a:headEnd/>
            <a:tailEnd/>
          </a:ln>
        </p:spPr>
      </p:pic>
      <p:pic>
        <p:nvPicPr>
          <p:cNvPr id="7" name="Рисунок 6" descr="Order of Lenin.jpg">
            <a:hlinkClick r:id="rId8"/>
          </p:cNvPr>
          <p:cNvPicPr/>
          <p:nvPr/>
        </p:nvPicPr>
        <p:blipFill>
          <a:blip r:embed="rId9" cstate="print"/>
          <a:srcRect/>
          <a:stretch>
            <a:fillRect/>
          </a:stretch>
        </p:blipFill>
        <p:spPr bwMode="auto">
          <a:xfrm>
            <a:off x="7072330" y="3786190"/>
            <a:ext cx="1428750" cy="27813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На главную">
            <a:hlinkClick r:id="rId2"/>
          </p:cNvPr>
          <p:cNvPicPr/>
          <p:nvPr/>
        </p:nvPicPr>
        <p:blipFill>
          <a:blip r:embed="rId3" cstate="print">
            <a:duotone>
              <a:schemeClr val="bg2">
                <a:shade val="45000"/>
                <a:satMod val="135000"/>
              </a:schemeClr>
              <a:prstClr val="white"/>
            </a:duotone>
          </a:blip>
          <a:srcRect l="7031" t="9375" r="7812" b="23958"/>
          <a:stretch>
            <a:fillRect/>
          </a:stretch>
        </p:blipFill>
        <p:spPr bwMode="auto">
          <a:xfrm>
            <a:off x="0" y="0"/>
            <a:ext cx="9144000" cy="6858000"/>
          </a:xfrm>
          <a:prstGeom prst="rect">
            <a:avLst/>
          </a:prstGeom>
          <a:noFill/>
          <a:ln w="9525">
            <a:noFill/>
            <a:miter lim="800000"/>
            <a:headEnd/>
            <a:tailEnd/>
          </a:ln>
        </p:spPr>
      </p:pic>
      <p:pic>
        <p:nvPicPr>
          <p:cNvPr id="2" name="Рисунок 1" descr="Лара Михеенко">
            <a:hlinkClick r:id="rId4"/>
          </p:cNvPr>
          <p:cNvPicPr/>
          <p:nvPr/>
        </p:nvPicPr>
        <p:blipFill>
          <a:blip r:embed="rId5" cstate="print">
            <a:lum bright="-10000" contrast="10000"/>
          </a:blip>
          <a:srcRect l="9524" t="10937" r="9523" b="12500"/>
          <a:stretch>
            <a:fillRect/>
          </a:stretch>
        </p:blipFill>
        <p:spPr bwMode="auto">
          <a:xfrm>
            <a:off x="2500298" y="2285992"/>
            <a:ext cx="3857652" cy="3929090"/>
          </a:xfrm>
          <a:prstGeom prst="round2DiagRect">
            <a:avLst>
              <a:gd name="adj1" fmla="val 16667"/>
              <a:gd name="adj2" fmla="val 0"/>
            </a:avLst>
          </a:prstGeom>
          <a:ln w="88900" cap="sq">
            <a:solidFill>
              <a:schemeClr val="accent6">
                <a:lumMod val="75000"/>
              </a:schemeClr>
            </a:solidFill>
            <a:miter lim="800000"/>
          </a:ln>
          <a:effectLst>
            <a:outerShdw blurRad="254000" algn="tl" rotWithShape="0">
              <a:srgbClr val="000000">
                <a:alpha val="43000"/>
              </a:srgbClr>
            </a:outerShdw>
          </a:effectLst>
        </p:spPr>
      </p:pic>
      <p:sp>
        <p:nvSpPr>
          <p:cNvPr id="4" name="Лента лицом вверх 3"/>
          <p:cNvSpPr/>
          <p:nvPr/>
        </p:nvSpPr>
        <p:spPr>
          <a:xfrm>
            <a:off x="214282" y="285728"/>
            <a:ext cx="8501122" cy="1184152"/>
          </a:xfrm>
          <a:prstGeom prst="ribbon2">
            <a:avLst>
              <a:gd name="adj1" fmla="val 9717"/>
              <a:gd name="adj2" fmla="val 50000"/>
            </a:avLst>
          </a:prstGeom>
          <a:solidFill>
            <a:schemeClr val="accent6">
              <a:lumMod val="75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000" b="1" dirty="0" smtClean="0">
                <a:ln w="12700">
                  <a:solidFill>
                    <a:schemeClr val="accent6">
                      <a:lumMod val="50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Franklin Gothic Heavy" pitchFamily="34" charset="0"/>
              </a:rPr>
              <a:t>Лара </a:t>
            </a:r>
            <a:r>
              <a:rPr lang="ru-RU" sz="4000" b="1" dirty="0" err="1" smtClean="0">
                <a:ln w="12700">
                  <a:solidFill>
                    <a:schemeClr val="accent6">
                      <a:lumMod val="50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Franklin Gothic Heavy" pitchFamily="34" charset="0"/>
              </a:rPr>
              <a:t>Михеенко</a:t>
            </a:r>
            <a:endParaRPr lang="ru-RU" sz="4000" b="1" dirty="0">
              <a:ln w="12700">
                <a:solidFill>
                  <a:schemeClr val="accent6">
                    <a:lumMod val="50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Franklin Gothic Heavy" pitchFamily="34" charset="0"/>
            </a:endParaRPr>
          </a:p>
        </p:txBody>
      </p:sp>
      <p:pic>
        <p:nvPicPr>
          <p:cNvPr id="6" name="Рисунок 5" descr="Order of the Patriotic War (1st class).png">
            <a:hlinkClick r:id="rId6"/>
          </p:cNvPr>
          <p:cNvPicPr/>
          <p:nvPr/>
        </p:nvPicPr>
        <p:blipFill>
          <a:blip r:embed="rId7" cstate="print"/>
          <a:srcRect/>
          <a:stretch>
            <a:fillRect/>
          </a:stretch>
        </p:blipFill>
        <p:spPr bwMode="auto">
          <a:xfrm>
            <a:off x="642910" y="4857760"/>
            <a:ext cx="1428750" cy="1504950"/>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На главную">
            <a:hlinkClick r:id="rId2"/>
          </p:cNvPr>
          <p:cNvPicPr/>
          <p:nvPr/>
        </p:nvPicPr>
        <p:blipFill>
          <a:blip r:embed="rId3" cstate="print">
            <a:duotone>
              <a:schemeClr val="bg2">
                <a:shade val="45000"/>
                <a:satMod val="135000"/>
              </a:schemeClr>
              <a:prstClr val="white"/>
            </a:duotone>
          </a:blip>
          <a:srcRect l="7031" t="9375" r="7812" b="23958"/>
          <a:stretch>
            <a:fillRect/>
          </a:stretch>
        </p:blipFill>
        <p:spPr bwMode="auto">
          <a:xfrm>
            <a:off x="0" y="0"/>
            <a:ext cx="9144000" cy="6858000"/>
          </a:xfrm>
          <a:prstGeom prst="rect">
            <a:avLst/>
          </a:prstGeom>
          <a:noFill/>
          <a:ln w="9525">
            <a:noFill/>
            <a:miter lim="800000"/>
            <a:headEnd/>
            <a:tailEnd/>
          </a:ln>
        </p:spPr>
      </p:pic>
      <p:pic>
        <p:nvPicPr>
          <p:cNvPr id="2" name="Рисунок 1" descr="C:\Documents and Settings\bibl01\Мои документы\Мои рисунки\коробков.jpg"/>
          <p:cNvPicPr/>
          <p:nvPr/>
        </p:nvPicPr>
        <p:blipFill>
          <a:blip r:embed="rId4" cstate="print"/>
          <a:srcRect/>
          <a:stretch>
            <a:fillRect/>
          </a:stretch>
        </p:blipFill>
        <p:spPr bwMode="auto">
          <a:xfrm>
            <a:off x="2699792" y="1700808"/>
            <a:ext cx="5940425" cy="4786346"/>
          </a:xfrm>
          <a:prstGeom prst="round2DiagRect">
            <a:avLst>
              <a:gd name="adj1" fmla="val 16667"/>
              <a:gd name="adj2" fmla="val 0"/>
            </a:avLst>
          </a:prstGeom>
          <a:ln w="88900" cap="sq">
            <a:solidFill>
              <a:schemeClr val="accent6">
                <a:lumMod val="75000"/>
              </a:schemeClr>
            </a:solidFill>
            <a:miter lim="800000"/>
          </a:ln>
          <a:effectLst>
            <a:outerShdw blurRad="254000" algn="tl" rotWithShape="0">
              <a:srgbClr val="000000">
                <a:alpha val="43000"/>
              </a:srgbClr>
            </a:outerShdw>
          </a:effectLst>
        </p:spPr>
      </p:pic>
      <p:sp>
        <p:nvSpPr>
          <p:cNvPr id="4" name="Лента лицом вверх 3"/>
          <p:cNvSpPr/>
          <p:nvPr/>
        </p:nvSpPr>
        <p:spPr>
          <a:xfrm>
            <a:off x="357158" y="142852"/>
            <a:ext cx="8572560" cy="1214446"/>
          </a:xfrm>
          <a:prstGeom prst="ribbon2">
            <a:avLst/>
          </a:prstGeom>
          <a:solidFill>
            <a:schemeClr val="accent6">
              <a:lumMod val="75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000" b="1" dirty="0" smtClean="0">
                <a:ln w="12700">
                  <a:solidFill>
                    <a:schemeClr val="accent2">
                      <a:lumMod val="7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Franklin Gothic Heavy" pitchFamily="34" charset="0"/>
              </a:rPr>
              <a:t>Витя Коробков</a:t>
            </a:r>
            <a:endParaRPr lang="ru-RU" sz="4000" b="1" dirty="0">
              <a:ln w="12700">
                <a:solidFill>
                  <a:schemeClr val="accent2">
                    <a:lumMod val="7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Franklin Gothic Heavy" pitchFamily="34" charset="0"/>
            </a:endParaRPr>
          </a:p>
        </p:txBody>
      </p:sp>
      <p:pic>
        <p:nvPicPr>
          <p:cNvPr id="17410" name="Picture 2" descr="Файл:Medal for Valor USSR.jpg">
            <a:hlinkClick r:id="rId5"/>
          </p:cNvPr>
          <p:cNvPicPr>
            <a:picLocks noChangeAspect="1" noChangeArrowheads="1"/>
          </p:cNvPicPr>
          <p:nvPr/>
        </p:nvPicPr>
        <p:blipFill>
          <a:blip r:embed="rId6" cstate="print"/>
          <a:srcRect/>
          <a:stretch>
            <a:fillRect/>
          </a:stretch>
        </p:blipFill>
        <p:spPr bwMode="auto">
          <a:xfrm>
            <a:off x="467544" y="2132856"/>
            <a:ext cx="1944216" cy="3811938"/>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На главную">
            <a:hlinkClick r:id="rId2"/>
          </p:cNvPr>
          <p:cNvPicPr/>
          <p:nvPr/>
        </p:nvPicPr>
        <p:blipFill>
          <a:blip r:embed="rId3" cstate="print">
            <a:duotone>
              <a:schemeClr val="bg2">
                <a:shade val="45000"/>
                <a:satMod val="135000"/>
              </a:schemeClr>
              <a:prstClr val="white"/>
            </a:duotone>
          </a:blip>
          <a:srcRect l="7031" t="9375" r="7812" b="23958"/>
          <a:stretch>
            <a:fillRect/>
          </a:stretch>
        </p:blipFill>
        <p:spPr bwMode="auto">
          <a:xfrm>
            <a:off x="0" y="0"/>
            <a:ext cx="9144000" cy="6858000"/>
          </a:xfrm>
          <a:prstGeom prst="rect">
            <a:avLst/>
          </a:prstGeom>
          <a:noFill/>
          <a:ln w="9525">
            <a:noFill/>
            <a:miter lim="800000"/>
            <a:headEnd/>
            <a:tailEnd/>
          </a:ln>
        </p:spPr>
      </p:pic>
      <p:sp>
        <p:nvSpPr>
          <p:cNvPr id="3" name="Лента лицом вверх 2"/>
          <p:cNvSpPr/>
          <p:nvPr/>
        </p:nvSpPr>
        <p:spPr>
          <a:xfrm>
            <a:off x="214282" y="142852"/>
            <a:ext cx="8643998" cy="1428760"/>
          </a:xfrm>
          <a:prstGeom prst="ribbon2">
            <a:avLst/>
          </a:prstGeom>
          <a:solidFill>
            <a:schemeClr val="accent6">
              <a:lumMod val="75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400" b="1" dirty="0" smtClean="0">
                <a:ln w="12700">
                  <a:solidFill>
                    <a:schemeClr val="accent6">
                      <a:lumMod val="50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Franklin Gothic Heavy" pitchFamily="34" charset="0"/>
              </a:rPr>
              <a:t>Таня Савичева</a:t>
            </a:r>
            <a:endParaRPr lang="ru-RU" sz="4400" b="1" dirty="0">
              <a:ln w="12700">
                <a:solidFill>
                  <a:schemeClr val="accent6">
                    <a:lumMod val="50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Franklin Gothic Heavy" pitchFamily="34" charset="0"/>
            </a:endParaRPr>
          </a:p>
        </p:txBody>
      </p:sp>
      <p:pic>
        <p:nvPicPr>
          <p:cNvPr id="32770" name="Picture 2" descr="Картинка 1 из 1171">
            <a:hlinkClick r:id="rId4"/>
          </p:cNvPr>
          <p:cNvPicPr>
            <a:picLocks noChangeAspect="1" noChangeArrowheads="1"/>
          </p:cNvPicPr>
          <p:nvPr/>
        </p:nvPicPr>
        <p:blipFill>
          <a:blip r:embed="rId5" cstate="print"/>
          <a:srcRect/>
          <a:stretch>
            <a:fillRect/>
          </a:stretch>
        </p:blipFill>
        <p:spPr bwMode="auto">
          <a:xfrm>
            <a:off x="1032226" y="2276872"/>
            <a:ext cx="6377727" cy="4032448"/>
          </a:xfrm>
          <a:prstGeom prst="round2DiagRect">
            <a:avLst>
              <a:gd name="adj1" fmla="val 16667"/>
              <a:gd name="adj2" fmla="val 0"/>
            </a:avLst>
          </a:prstGeom>
          <a:ln w="88900" cap="sq">
            <a:solidFill>
              <a:schemeClr val="accent6">
                <a:lumMod val="75000"/>
              </a:schemeClr>
            </a:solidFill>
            <a:miter lim="800000"/>
          </a:ln>
          <a:effectLst>
            <a:outerShdw blurRad="254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На главную">
            <a:hlinkClick r:id="rId2"/>
          </p:cNvPr>
          <p:cNvPicPr/>
          <p:nvPr/>
        </p:nvPicPr>
        <p:blipFill>
          <a:blip r:embed="rId3" cstate="print">
            <a:duotone>
              <a:schemeClr val="bg2">
                <a:shade val="45000"/>
                <a:satMod val="135000"/>
              </a:schemeClr>
              <a:prstClr val="white"/>
            </a:duotone>
          </a:blip>
          <a:srcRect l="7031" t="9375" r="7812" b="23958"/>
          <a:stretch>
            <a:fillRect/>
          </a:stretch>
        </p:blipFill>
        <p:spPr bwMode="auto">
          <a:xfrm>
            <a:off x="0" y="0"/>
            <a:ext cx="9144000" cy="6858000"/>
          </a:xfrm>
          <a:prstGeom prst="rect">
            <a:avLst/>
          </a:prstGeom>
          <a:noFill/>
          <a:ln w="9525">
            <a:noFill/>
            <a:miter lim="800000"/>
            <a:headEnd/>
            <a:tailEnd/>
          </a:ln>
        </p:spPr>
      </p:pic>
      <p:pic>
        <p:nvPicPr>
          <p:cNvPr id="33796" name="Picture 4" descr="Картинка 3 из 353">
            <a:hlinkClick r:id="rId4"/>
          </p:cNvPr>
          <p:cNvPicPr>
            <a:picLocks noChangeAspect="1" noChangeArrowheads="1"/>
          </p:cNvPicPr>
          <p:nvPr/>
        </p:nvPicPr>
        <p:blipFill>
          <a:blip r:embed="rId5" cstate="print"/>
          <a:srcRect/>
          <a:stretch>
            <a:fillRect/>
          </a:stretch>
        </p:blipFill>
        <p:spPr bwMode="auto">
          <a:xfrm>
            <a:off x="2843808" y="2030421"/>
            <a:ext cx="3384376" cy="4512502"/>
          </a:xfrm>
          <a:prstGeom prst="round2DiagRect">
            <a:avLst>
              <a:gd name="adj1" fmla="val 16667"/>
              <a:gd name="adj2" fmla="val 0"/>
            </a:avLst>
          </a:prstGeom>
          <a:ln w="88900" cap="sq">
            <a:solidFill>
              <a:schemeClr val="accent6">
                <a:lumMod val="75000"/>
              </a:schemeClr>
            </a:solidFill>
            <a:miter lim="800000"/>
          </a:ln>
          <a:effectLst>
            <a:outerShdw blurRad="254000" algn="tl" rotWithShape="0">
              <a:srgbClr val="000000">
                <a:alpha val="43000"/>
              </a:srgbClr>
            </a:outerShdw>
          </a:effectLst>
        </p:spPr>
      </p:pic>
      <p:sp>
        <p:nvSpPr>
          <p:cNvPr id="5" name="Лента лицом вверх 4"/>
          <p:cNvSpPr/>
          <p:nvPr/>
        </p:nvSpPr>
        <p:spPr>
          <a:xfrm>
            <a:off x="214282" y="214290"/>
            <a:ext cx="8715436" cy="1357322"/>
          </a:xfrm>
          <a:prstGeom prst="ribbon2">
            <a:avLst/>
          </a:prstGeom>
          <a:solidFill>
            <a:schemeClr val="accent6">
              <a:lumMod val="75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dirty="0" smtClean="0">
                <a:ln w="12700">
                  <a:solidFill>
                    <a:schemeClr val="accent6">
                      <a:lumMod val="50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Franklin Gothic Heavy" pitchFamily="34" charset="0"/>
              </a:rPr>
              <a:t>Памятник  </a:t>
            </a:r>
          </a:p>
          <a:p>
            <a:pPr algn="ctr"/>
            <a:r>
              <a:rPr lang="ru-RU" sz="3600" b="1" dirty="0" smtClean="0">
                <a:ln w="12700">
                  <a:solidFill>
                    <a:schemeClr val="accent6">
                      <a:lumMod val="50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Franklin Gothic Heavy" pitchFamily="34" charset="0"/>
              </a:rPr>
              <a:t>«Цветок  жизни»</a:t>
            </a:r>
            <a:endParaRPr lang="ru-RU" sz="3600" b="1" dirty="0">
              <a:ln w="12700">
                <a:solidFill>
                  <a:schemeClr val="accent6">
                    <a:lumMod val="50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Franklin Gothic Heavy" pitchFamily="34"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На главную">
            <a:hlinkClick r:id="rId2"/>
          </p:cNvPr>
          <p:cNvPicPr/>
          <p:nvPr/>
        </p:nvPicPr>
        <p:blipFill>
          <a:blip r:embed="rId3" cstate="print">
            <a:duotone>
              <a:schemeClr val="bg2">
                <a:shade val="45000"/>
                <a:satMod val="135000"/>
              </a:schemeClr>
              <a:prstClr val="white"/>
            </a:duotone>
          </a:blip>
          <a:srcRect l="7031" t="9375" r="7812" b="23958"/>
          <a:stretch>
            <a:fillRect/>
          </a:stretch>
        </p:blipFill>
        <p:spPr bwMode="auto">
          <a:xfrm>
            <a:off x="0" y="0"/>
            <a:ext cx="9144000" cy="6858000"/>
          </a:xfrm>
          <a:prstGeom prst="rect">
            <a:avLst/>
          </a:prstGeom>
          <a:noFill/>
          <a:ln w="9525">
            <a:noFill/>
            <a:miter lim="800000"/>
            <a:headEnd/>
            <a:tailEnd/>
          </a:ln>
        </p:spPr>
      </p:pic>
      <p:pic>
        <p:nvPicPr>
          <p:cNvPr id="31746" name="Picture 2" descr="Картинка 15 из 1171">
            <a:hlinkClick r:id="rId4"/>
          </p:cNvPr>
          <p:cNvPicPr>
            <a:picLocks noChangeAspect="1" noChangeArrowheads="1"/>
          </p:cNvPicPr>
          <p:nvPr/>
        </p:nvPicPr>
        <p:blipFill>
          <a:blip r:embed="rId5" cstate="print"/>
          <a:srcRect/>
          <a:stretch>
            <a:fillRect/>
          </a:stretch>
        </p:blipFill>
        <p:spPr bwMode="auto">
          <a:xfrm>
            <a:off x="251520" y="1916832"/>
            <a:ext cx="3847645" cy="2880320"/>
          </a:xfrm>
          <a:prstGeom prst="round2DiagRect">
            <a:avLst>
              <a:gd name="adj1" fmla="val 16667"/>
              <a:gd name="adj2" fmla="val 0"/>
            </a:avLst>
          </a:prstGeom>
          <a:ln w="88900" cap="sq">
            <a:solidFill>
              <a:schemeClr val="accent6">
                <a:lumMod val="75000"/>
              </a:schemeClr>
            </a:solidFill>
            <a:miter lim="800000"/>
          </a:ln>
          <a:effectLst>
            <a:outerShdw blurRad="254000" algn="tl" rotWithShape="0">
              <a:srgbClr val="000000">
                <a:alpha val="43000"/>
              </a:srgbClr>
            </a:outerShdw>
          </a:effectLst>
        </p:spPr>
      </p:pic>
      <p:pic>
        <p:nvPicPr>
          <p:cNvPr id="31748" name="Picture 4" descr="Картинка 26 из 1171">
            <a:hlinkClick r:id="rId6"/>
          </p:cNvPr>
          <p:cNvPicPr>
            <a:picLocks noChangeAspect="1" noChangeArrowheads="1"/>
          </p:cNvPicPr>
          <p:nvPr/>
        </p:nvPicPr>
        <p:blipFill>
          <a:blip r:embed="rId7" cstate="print"/>
          <a:srcRect/>
          <a:stretch>
            <a:fillRect/>
          </a:stretch>
        </p:blipFill>
        <p:spPr bwMode="auto">
          <a:xfrm>
            <a:off x="4355976" y="3429000"/>
            <a:ext cx="4320481" cy="3088374"/>
          </a:xfrm>
          <a:prstGeom prst="round2DiagRect">
            <a:avLst>
              <a:gd name="adj1" fmla="val 16667"/>
              <a:gd name="adj2" fmla="val 0"/>
            </a:avLst>
          </a:prstGeom>
          <a:ln w="88900" cap="sq">
            <a:solidFill>
              <a:schemeClr val="accent6">
                <a:lumMod val="75000"/>
              </a:schemeClr>
            </a:solidFill>
            <a:miter lim="800000"/>
          </a:ln>
          <a:effectLst>
            <a:outerShdw blurRad="254000" algn="tl" rotWithShape="0">
              <a:srgbClr val="000000">
                <a:alpha val="43000"/>
              </a:srgbClr>
            </a:outerShdw>
          </a:effectLst>
        </p:spPr>
      </p:pic>
      <p:pic>
        <p:nvPicPr>
          <p:cNvPr id="31750" name="Picture 6" descr="Картинка 2 из 51">
            <a:hlinkClick r:id="rId8"/>
          </p:cNvPr>
          <p:cNvPicPr>
            <a:picLocks noChangeAspect="1" noChangeArrowheads="1"/>
          </p:cNvPicPr>
          <p:nvPr/>
        </p:nvPicPr>
        <p:blipFill>
          <a:blip r:embed="rId9" cstate="print"/>
          <a:srcRect/>
          <a:stretch>
            <a:fillRect/>
          </a:stretch>
        </p:blipFill>
        <p:spPr bwMode="auto">
          <a:xfrm>
            <a:off x="4355977" y="120750"/>
            <a:ext cx="4320480" cy="2893831"/>
          </a:xfrm>
          <a:prstGeom prst="round2DiagRect">
            <a:avLst>
              <a:gd name="adj1" fmla="val 16667"/>
              <a:gd name="adj2" fmla="val 0"/>
            </a:avLst>
          </a:prstGeom>
          <a:ln w="88900" cap="sq">
            <a:solidFill>
              <a:schemeClr val="accent6">
                <a:lumMod val="75000"/>
              </a:schemeClr>
            </a:solidFill>
            <a:miter lim="800000"/>
          </a:ln>
          <a:effectLst>
            <a:outerShdw blurRad="254000" algn="tl" rotWithShape="0">
              <a:srgbClr val="000000">
                <a:alpha val="43000"/>
              </a:srgbClr>
            </a:outerShdw>
          </a:effec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406</TotalTime>
  <Words>400</Words>
  <Application>Microsoft Office PowerPoint</Application>
  <PresentationFormat>Экран (4:3)</PresentationFormat>
  <Paragraphs>28</Paragraphs>
  <Slides>17</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17</vt:i4>
      </vt:variant>
    </vt:vector>
  </HeadingPairs>
  <TitlesOfParts>
    <vt:vector size="18" baseType="lpstr">
      <vt:lpstr>Тема Office</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vector>
  </TitlesOfParts>
  <Company>Гимназия</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kab11</dc:creator>
  <cp:lastModifiedBy>user</cp:lastModifiedBy>
  <cp:revision>53</cp:revision>
  <dcterms:created xsi:type="dcterms:W3CDTF">2010-04-07T02:12:30Z</dcterms:created>
  <dcterms:modified xsi:type="dcterms:W3CDTF">2014-06-18T08:42:45Z</dcterms:modified>
</cp:coreProperties>
</file>