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843C9E-C19C-4960-B2F6-2628F62F6B8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5CE239-A61B-4297-B7EB-154A66C2D7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</a:rPr>
              <a:t>Серафимович вчера и сегодня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568952" cy="4320480"/>
          </a:xfrm>
        </p:spPr>
        <p:txBody>
          <a:bodyPr>
            <a:normAutofit fontScale="92500"/>
          </a:bodyPr>
          <a:lstStyle/>
          <a:p>
            <a:r>
              <a:rPr lang="ru-RU" sz="3600" i="1" dirty="0" smtClean="0"/>
              <a:t>Мой любимый город</a:t>
            </a:r>
            <a:r>
              <a:rPr lang="ru-RU" sz="3600" i="1" dirty="0" smtClean="0"/>
              <a:t>!</a:t>
            </a:r>
          </a:p>
          <a:p>
            <a:pPr algn="just"/>
            <a:r>
              <a:rPr lang="ru-RU" sz="3600" i="1" dirty="0" smtClean="0"/>
              <a:t> Занятие кружка « По малой Родине моей!»</a:t>
            </a:r>
            <a:endParaRPr lang="ru-RU" sz="3600" i="1" dirty="0" smtClean="0"/>
          </a:p>
          <a:p>
            <a:endParaRPr lang="ru-RU" sz="3600" i="1" dirty="0"/>
          </a:p>
          <a:p>
            <a:endParaRPr lang="ru-RU" sz="3600" i="1" dirty="0" smtClean="0"/>
          </a:p>
          <a:p>
            <a:endParaRPr lang="ru-RU" sz="3600" i="1" dirty="0" smtClean="0"/>
          </a:p>
          <a:p>
            <a:endParaRPr lang="ru-RU" sz="3600" i="1" dirty="0" smtClean="0"/>
          </a:p>
          <a:p>
            <a:r>
              <a:rPr lang="ru-RU" sz="3600" i="1" dirty="0" smtClean="0"/>
              <a:t>Панкова </a:t>
            </a:r>
            <a:r>
              <a:rPr lang="ru-RU" sz="3600" i="1" smtClean="0"/>
              <a:t>Е.В</a:t>
            </a:r>
            <a:r>
              <a:rPr lang="ru-RU" sz="3600" i="1" smtClean="0"/>
              <a:t>.</a:t>
            </a:r>
            <a:endParaRPr lang="ru-RU" sz="3600" i="1" dirty="0"/>
          </a:p>
          <a:p>
            <a:endParaRPr lang="ru-RU" sz="3600" i="1" dirty="0"/>
          </a:p>
        </p:txBody>
      </p:sp>
      <p:pic>
        <p:nvPicPr>
          <p:cNvPr id="1026" name="Picture 2" descr="http://im0-tub-ru.yandex.net/i?id=d67eccc51ecab7170474bd9a42e21b23-0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04" y="3432159"/>
            <a:ext cx="1557139" cy="22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069a1e7b8ff1a28d96bb70263a7b479b-134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2159"/>
            <a:ext cx="2501250" cy="22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32159"/>
            <a:ext cx="2771775" cy="22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42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6004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45638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312368" cy="25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791075" cy="25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Александр Серафимович </a:t>
            </a:r>
            <a:r>
              <a:rPr lang="ru-RU" sz="2800" dirty="0" err="1" smtClean="0"/>
              <a:t>Серафимович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(Александр Попов)</a:t>
            </a:r>
            <a:br>
              <a:rPr lang="ru-RU" sz="2800" dirty="0" smtClean="0"/>
            </a:br>
            <a:r>
              <a:rPr lang="ru-RU" sz="2800" dirty="0" smtClean="0"/>
              <a:t>(1863 – 1949 )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700808"/>
            <a:ext cx="468052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Серафимович – город ( с 1933 года), административный центр </a:t>
            </a:r>
            <a:r>
              <a:rPr lang="ru-RU" sz="2800" dirty="0" err="1" smtClean="0"/>
              <a:t>Серафимовичского</a:t>
            </a:r>
            <a:r>
              <a:rPr lang="ru-RU" sz="2800" dirty="0" smtClean="0"/>
              <a:t> района Волгоградской области. Бывшая станица </a:t>
            </a:r>
            <a:r>
              <a:rPr lang="ru-RU" sz="2800" dirty="0" err="1" smtClean="0"/>
              <a:t>Усть</a:t>
            </a:r>
            <a:r>
              <a:rPr lang="ru-RU" sz="2800" dirty="0" smtClean="0"/>
              <a:t> – </a:t>
            </a:r>
            <a:r>
              <a:rPr lang="ru-RU" sz="2800" dirty="0" err="1" smtClean="0"/>
              <a:t>Медведицкая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16832"/>
            <a:ext cx="8208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центральной городской площади располагается кинотеатр «Дон»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16832"/>
            <a:ext cx="76328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1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2800" dirty="0"/>
              <a:t>Средняя школа № </a:t>
            </a:r>
            <a:r>
              <a:rPr lang="ru-RU" sz="2800" dirty="0" smtClean="0"/>
              <a:t>1.Школа </a:t>
            </a:r>
            <a:r>
              <a:rPr lang="ru-RU" sz="2800" dirty="0"/>
              <a:t>была образована в 1862 году Александром I, утвердившим положение о женском училище 2-го разряда в станице </a:t>
            </a:r>
            <a:r>
              <a:rPr lang="ru-RU" sz="2800" dirty="0" err="1"/>
              <a:t>Усть-Медведицкой</a:t>
            </a:r>
            <a:r>
              <a:rPr lang="ru-RU" sz="2800" dirty="0"/>
              <a:t> Войска </a:t>
            </a:r>
            <a:r>
              <a:rPr lang="ru-RU" sz="2800" dirty="0" smtClean="0"/>
              <a:t>Донского.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636912"/>
            <a:ext cx="69847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Фотогалерея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1823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m1-tub-ru.yandex.net/i?id=7406e034cfda19b467dfff6191882d14-7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1683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6119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3-tub-ru.yandex.net/i?id=7ca963e19c306a2fc2775e0880f38f46-13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3-tub-ru.yandex.net/i?id=269ea05411cf9fccb1ca8d6752ce0ac4-12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384376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3-tub-ru.yandex.net/i?id=1b3091ccdbe5686701fa62e5d73669c4-01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384375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0" y="548680"/>
            <a:ext cx="35500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4563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4563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Серафимович  вчера и сегодня…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28392" cy="20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4563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4563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5"/>
            <a:ext cx="3456384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63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Серафимович вчера и сегодня.</vt:lpstr>
      <vt:lpstr>Александр Серафимович Серафимович (Александр Попов) (1863 – 1949 )</vt:lpstr>
      <vt:lpstr>Серафимович – город ( с 1933 года), административный центр Серафимовичского района Волгоградской области. Бывшая станица Усть – Медведицкая.</vt:lpstr>
      <vt:lpstr>На центральной городской площади располагается кинотеатр «Дон» .</vt:lpstr>
      <vt:lpstr>Средняя школа № 1.Школа была образована в 1862 году Александром I, утвердившим положение о женском училище 2-го разряда в станице Усть-Медведицкой Войска Донского.</vt:lpstr>
      <vt:lpstr>Фотогалерея</vt:lpstr>
      <vt:lpstr>Презентация PowerPoint</vt:lpstr>
      <vt:lpstr>Презентация PowerPoint</vt:lpstr>
      <vt:lpstr>Серафимович  вчера и сегодня…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Серафимович вчера и сегодня.</dc:title>
  <dc:creator>Рита</dc:creator>
  <cp:lastModifiedBy>Рита</cp:lastModifiedBy>
  <cp:revision>8</cp:revision>
  <dcterms:created xsi:type="dcterms:W3CDTF">2014-11-12T18:33:52Z</dcterms:created>
  <dcterms:modified xsi:type="dcterms:W3CDTF">2014-11-13T13:51:57Z</dcterms:modified>
</cp:coreProperties>
</file>