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7" r:id="rId6"/>
    <p:sldId id="269" r:id="rId7"/>
    <p:sldId id="274" r:id="rId8"/>
    <p:sldId id="275" r:id="rId9"/>
    <p:sldId id="278" r:id="rId10"/>
    <p:sldId id="287" r:id="rId11"/>
    <p:sldId id="288" r:id="rId12"/>
    <p:sldId id="289" r:id="rId13"/>
    <p:sldId id="277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EC984-D9D3-49D1-9531-DF2D29355F89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B553-D19C-4967-931A-32714278B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7D539-DFFF-4668-8E64-A47EFEE292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29C-F97E-4DD7-B6B1-0CF425B15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EA1D38-314E-4C6A-B921-9E6DDD77F9FC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CA6FE7-495B-4B78-95E0-74F74263E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3;%20&#1095;&#1072;&#1089;%20&#1052;&#1072;&#1090;&#1080;&#1088;&#1086;&#1089;&#1103;&#1085;\&#1043;&#1080;&#1084;&#1085;%20&#1089;&#1086;&#1095;&#1080;&#1085;&#1089;&#1082;&#1086;&#1081;%20&#1086;&#1083;&#1080;&#1084;&#1087;&#1080;&#1072;&#1076;&#1099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352928" cy="4176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«Олимпийский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старт Кубани»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подготовила: </a:t>
            </a:r>
            <a:b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Мартиросян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С.Ш.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1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Ст</a:t>
            </a:r>
            <a: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Кущевская</a:t>
            </a:r>
            <a:br>
              <a:rPr lang="ru-RU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МБОУ СОШ №1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</a:b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3203848" y="1052736"/>
            <a:ext cx="288032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"С</a:t>
            </a:r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портивная"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44035" name="Picture 3" descr="D:\МОЯ ПАПКА\ОЛИМП\Талисманы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2179702" cy="2304256"/>
          </a:xfrm>
          <a:prstGeom prst="teardrop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42930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Подвижные эстафеты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2754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3059832" y="1052736"/>
            <a:ext cx="3168352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"Героическая</a:t>
            </a:r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49154" name="Picture 2" descr="D:\МОЯ ПАПКА\ОЛИМП\Талисманы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2232248" cy="22277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Рисунок 6" descr="Слайд8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627784" y="1916832"/>
            <a:ext cx="6048672" cy="45365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771800" y="1052736"/>
            <a:ext cx="4536504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"Художественная</a:t>
            </a:r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49154" name="Picture 2" descr="D:\МОЯ ПАПКА\ОЛИМП\Талисманы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2232248" cy="222778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2924944"/>
            <a:ext cx="65527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Полны величия заснеженные горы.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Играет бликами морская даль.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Полны спортсмены олимпийского задора,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 солнце в небе блещет как медаль!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				В.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Негодаев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188640"/>
            <a:ext cx="3034680" cy="8939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Медали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1196752"/>
            <a:ext cx="2441772" cy="2159446"/>
          </a:xfrm>
        </p:spPr>
      </p:pic>
      <p:pic>
        <p:nvPicPr>
          <p:cNvPr id="1843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25538"/>
            <a:ext cx="2160588" cy="2335212"/>
          </a:xfrm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/>
          <a:srcRect r="3221"/>
          <a:stretch>
            <a:fillRect/>
          </a:stretch>
        </p:blipFill>
        <p:spPr bwMode="auto">
          <a:xfrm>
            <a:off x="2699792" y="3573016"/>
            <a:ext cx="1800497" cy="1933596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159496" cy="211468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268760"/>
            <a:ext cx="1728192" cy="172819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268760"/>
            <a:ext cx="1728539" cy="1728539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7687" y="3573016"/>
            <a:ext cx="24427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1127" y="3717032"/>
            <a:ext cx="24982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771800" y="1052736"/>
            <a:ext cx="3744416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"Музыкальная</a:t>
            </a:r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683568" y="2708920"/>
            <a:ext cx="3600400" cy="266429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Гимн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сочинской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олимпиады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2014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Гимн сочинской олимпиа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339752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95736" y="908720"/>
            <a:ext cx="489654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"Визитная карточка"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83568" y="2276872"/>
            <a:ext cx="32575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/>
              </a:rPr>
              <a:t>Тигрята</a:t>
            </a:r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/>
                <a:latin typeface="Arial Black"/>
              </a:rPr>
              <a:t> 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33FF"/>
              </a:solidFill>
              <a:effectLst/>
              <a:latin typeface="Arial Black"/>
            </a:endParaRPr>
          </a:p>
        </p:txBody>
      </p:sp>
      <p:sp>
        <p:nvSpPr>
          <p:cNvPr id="102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220072" y="2492896"/>
            <a:ext cx="288607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Медвежата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5292080" y="4437112"/>
            <a:ext cx="2617861" cy="98643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Лучики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907704" y="4581128"/>
            <a:ext cx="1857375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Зайчата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835968" y="3789040"/>
            <a:ext cx="3257550" cy="7200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/>
              </a:rPr>
              <a:t>Снежинки</a:t>
            </a:r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/>
                <a:latin typeface="Arial Black"/>
              </a:rPr>
              <a:t> 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33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771800" y="908720"/>
            <a:ext cx="367240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"Историческая"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5" name="Рисунок 4" descr="D:\общая D_Галина\Учителя\Тюрина\Талисманы\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2088232" cy="21602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il_fi" descr="http://lh4.ggpht.com/_NkffXgkQPM0/TTVc4QwxE7I/AAAAAAAABb8/Xs1cvuv3w3w/img238718515159d168886c6100b7cb945d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4365104"/>
            <a:ext cx="51845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inter-game.com/uploads/posts/2011-02/Winter-Game.com_585_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844824"/>
            <a:ext cx="3314700" cy="219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plrim.plrinternetmarke.netdna-cdn.com/wp-content/uploads/2011/04/man_with_question_mark-blue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20888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06707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268760"/>
            <a:ext cx="3171530" cy="2088231"/>
          </a:xfrm>
          <a:noFill/>
          <a:effectLst>
            <a:softEdge rad="127000"/>
          </a:effectLst>
        </p:spPr>
      </p:pic>
      <p:pic>
        <p:nvPicPr>
          <p:cNvPr id="4" name="il_fi" descr="http://olimp-history.ru/files/ancient_olympics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56992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7504" y="188640"/>
            <a:ext cx="8928992" cy="1052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50000">
                      <a:srgbClr val="3333FF"/>
                    </a:gs>
                    <a:gs pos="100000">
                      <a:srgbClr val="0000CC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Родина Олимпийских игр – Древняя Греция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50000">
                    <a:srgbClr val="3333FF"/>
                  </a:gs>
                  <a:gs pos="100000">
                    <a:srgbClr val="0000CC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434" y="3284984"/>
            <a:ext cx="5096566" cy="34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DeViTT-D.V\Desktop\презинтация\5bc7d29b0d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35979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770" name="Picture 2" descr="C:\Users\DeViTT-D.V\Desktop\презинтация\55560675_11530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1448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4643446"/>
            <a:ext cx="6143668" cy="164307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22300" indent="-622300" eaLnBrk="1" fontAlgn="auto" hangingPunct="1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37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858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ct val="68000"/>
              <a:defRPr/>
            </a:pP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Олимпиада в </a:t>
            </a:r>
            <a:r>
              <a:rPr lang="ru-RU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  <a:endParaRPr lang="ru-RU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7283152" cy="1258888"/>
          </a:xfrm>
        </p:spPr>
        <p:txBody>
          <a:bodyPr>
            <a:noAutofit/>
          </a:bodyPr>
          <a:lstStyle/>
          <a:p>
            <a:pPr algn="ctr">
              <a:spcBef>
                <a:spcPts val="400"/>
              </a:spcBef>
              <a:buClr>
                <a:srgbClr val="0F6FC6"/>
              </a:buClr>
              <a:buSzPct val="68000"/>
              <a:defRPr/>
            </a:pPr>
            <a:r>
              <a:rPr lang="ru-RU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Основатель олимпийских игр современности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7544" y="2780928"/>
            <a:ext cx="4038600" cy="194367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Пьер де Кубертен (Франция)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(1863-1937)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7900" y="1700213"/>
            <a:ext cx="3809524" cy="407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03848" y="1052736"/>
            <a:ext cx="27432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"Ребусная"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028" name="Picture 4" descr="http://home.scarlet.be/~ha963144/_borders/Puzzel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84505">
            <a:off x="1610877" y="3923690"/>
            <a:ext cx="2592288" cy="2378719"/>
          </a:xfrm>
          <a:prstGeom prst="rect">
            <a:avLst/>
          </a:prstGeom>
          <a:noFill/>
        </p:spPr>
      </p:pic>
      <p:pic>
        <p:nvPicPr>
          <p:cNvPr id="1029" name="Picture 5" descr="D:\МОЯ ПАПКА\ОЛИМП\Талисманы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420888"/>
            <a:ext cx="2952328" cy="3240360"/>
          </a:xfrm>
          <a:prstGeom prst="round2Diag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2204864"/>
            <a:ext cx="4320480" cy="145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Georgia" pitchFamily="18" charset="0"/>
              </a:rPr>
              <a:t>Раз, два, три, четыре, пять – помогите слоган собрать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5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6465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5" descr="рпрпрпр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608512" cy="35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Станция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3203848" y="1052736"/>
            <a:ext cx="27432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"Игровая"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44035" name="Picture 3" descr="D:\МОЯ ПАПКА\ОЛИМП\Талисманы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2179702" cy="2304256"/>
          </a:xfrm>
          <a:prstGeom prst="teardrop">
            <a:avLst/>
          </a:prstGeom>
          <a:noFill/>
        </p:spPr>
      </p:pic>
      <p:pic>
        <p:nvPicPr>
          <p:cNvPr id="5" name="Рисунок 4" descr="Слайд7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915816" y="1988840"/>
            <a:ext cx="5472608" cy="44644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106</Words>
  <Application>Microsoft Office PowerPoint</Application>
  <PresentationFormat>Экран (4:3)</PresentationFormat>
  <Paragraphs>40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Классный час «Олимпийский старт Кубани»     подготовила:  Мартиросян С.Ш. Ст Кущевская МБОУ СОШ №1 </vt:lpstr>
      <vt:lpstr>Слайд 2</vt:lpstr>
      <vt:lpstr>Слайд 3</vt:lpstr>
      <vt:lpstr>Слайд 4</vt:lpstr>
      <vt:lpstr>Слайд 5</vt:lpstr>
      <vt:lpstr>Основатель олимпийских игр современности</vt:lpstr>
      <vt:lpstr>Слайд 7</vt:lpstr>
      <vt:lpstr>Слайд 8</vt:lpstr>
      <vt:lpstr>Слайд 9</vt:lpstr>
      <vt:lpstr>Слайд 10</vt:lpstr>
      <vt:lpstr>Слайд 11</vt:lpstr>
      <vt:lpstr>Слайд 12</vt:lpstr>
      <vt:lpstr>Медали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«Олимпийский лабиринт» (игра-путешествие  на олимпийском поезде «Сочи 2014»)</dc:title>
  <dc:creator>DNA7 X86</dc:creator>
  <cp:lastModifiedBy>User</cp:lastModifiedBy>
  <cp:revision>45</cp:revision>
  <dcterms:created xsi:type="dcterms:W3CDTF">2011-09-26T14:40:39Z</dcterms:created>
  <dcterms:modified xsi:type="dcterms:W3CDTF">2013-09-01T22:16:06Z</dcterms:modified>
</cp:coreProperties>
</file>