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FE7B-39D5-483D-9D40-DDF4421371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E31E-F7F8-489D-BE9C-11DDA9212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FE7B-39D5-483D-9D40-DDF4421371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E31E-F7F8-489D-BE9C-11DDA9212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FE7B-39D5-483D-9D40-DDF4421371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E31E-F7F8-489D-BE9C-11DDA9212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FE7B-39D5-483D-9D40-DDF4421371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E31E-F7F8-489D-BE9C-11DDA9212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FE7B-39D5-483D-9D40-DDF4421371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E31E-F7F8-489D-BE9C-11DDA9212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FE7B-39D5-483D-9D40-DDF4421371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E31E-F7F8-489D-BE9C-11DDA9212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FE7B-39D5-483D-9D40-DDF4421371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E31E-F7F8-489D-BE9C-11DDA9212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FE7B-39D5-483D-9D40-DDF4421371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E31E-F7F8-489D-BE9C-11DDA9212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FE7B-39D5-483D-9D40-DDF4421371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E31E-F7F8-489D-BE9C-11DDA9212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FE7B-39D5-483D-9D40-DDF4421371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E31E-F7F8-489D-BE9C-11DDA9212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FE7B-39D5-483D-9D40-DDF4421371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E31E-F7F8-489D-BE9C-11DDA9212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FE7B-39D5-483D-9D40-DDF4421371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EE31E-F7F8-489D-BE9C-11DDA9212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14324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Урок технологии в 3 классе.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Поделки из пенопласта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786322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ГБОУ города Москва ЦО № 1455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124" name="Picture 4" descr=" Поделка, изделие: Поделки из пенопласта Пенопласт. Фото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786050" y="214290"/>
            <a:ext cx="3286148" cy="2714620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illionpodarkov.ru/podelki/wp-content/themes/design_wp_podelki/images/ts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34" y="5357826"/>
            <a:ext cx="1071546" cy="107154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213161"/>
            <a:ext cx="7000924" cy="193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26820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2A611"/>
                </a:solidFill>
                <a:effectLst/>
                <a:latin typeface="Georgia" pitchFamily="18" charset="0"/>
                <a:cs typeface="Arial" pitchFamily="34" charset="0"/>
              </a:rPr>
              <a:t>Делаем «снег»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www.millionpodarkov.ru/podelki/wp-content/uploads/2011/09/PIC_00019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714612" y="1428736"/>
            <a:ext cx="5167322" cy="442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55183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264318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442913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i="1" dirty="0">
                <a:solidFill>
                  <a:srgbClr val="00B050"/>
                </a:solidFill>
              </a:rPr>
              <a:t>Туловище овечки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Вырезаем из картона овал и на клей ПВА приклеиваем покрошенный пенопласт. Получается шерстка овечки.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6386" name="Picture 2" descr="http://www.millionpodarkov.ru/podelki/wp-content/uploads/2011/09/PIC_0027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10" y="357166"/>
            <a:ext cx="5143536" cy="3857652"/>
          </a:xfrm>
          <a:prstGeom prst="rect">
            <a:avLst/>
          </a:prstGeom>
          <a:noFill/>
        </p:spPr>
      </p:pic>
      <p:pic>
        <p:nvPicPr>
          <p:cNvPr id="16388" name="Picture 4" descr="http://www.millionpodarkov.ru/podelki/wp-content/themes/design_wp_podelki/images/ts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5429264"/>
            <a:ext cx="1143005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millionpodarkov.ru/podelki/wp-content/uploads/2011/09/PIC_0033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00562" y="3643314"/>
            <a:ext cx="3810000" cy="28575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0"/>
            <a:ext cx="57864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Голова овечки</a:t>
            </a:r>
            <a:r>
              <a:rPr lang="ru-RU" sz="2800" b="1" dirty="0" smtClean="0">
                <a:solidFill>
                  <a:srgbClr val="00B050"/>
                </a:solidFill>
              </a:rPr>
              <a:t/>
            </a:r>
            <a:br>
              <a:rPr lang="ru-RU" sz="2800" b="1" dirty="0" smtClean="0">
                <a:solidFill>
                  <a:srgbClr val="00B05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Вырежьте из фетра голову овечки с ушками, приклейте к туловищу. Прикрепите глазки и половинку черной бусинки – носик. Вот такая овечка получилась у нас. На основе техники изготовления такой поделки из пенопласта для детей Вы можете сделать и других животных, как котик или собачка.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414" name="Picture 6" descr="http://www.millionpodarkov.ru/podelki/wp-content/themes/design_wp_podelki/images/ts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5429264"/>
            <a:ext cx="1143005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millionpodarkov.ru/podelki/wp-content/uploads/2011/09/PIC_0033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09" y="357166"/>
            <a:ext cx="4476781" cy="335758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43372" y="385762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i="1" dirty="0">
                <a:solidFill>
                  <a:srgbClr val="00B050"/>
                </a:solidFill>
              </a:rPr>
              <a:t>Делаем лапки и хвостик</a:t>
            </a:r>
            <a:r>
              <a:rPr lang="ru-RU" sz="2400" b="1" dirty="0" smtClean="0">
                <a:solidFill>
                  <a:srgbClr val="00B050"/>
                </a:solidFill>
              </a:rPr>
              <a:t/>
            </a:r>
            <a:br>
              <a:rPr lang="ru-RU" sz="2400" b="1" dirty="0" smtClean="0">
                <a:solidFill>
                  <a:srgbClr val="00B05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С обратной стороны поделки приклеиваем кусочки атласной ленточки и у нас получаются лапки и хвостик овечки.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4" descr="http://www.millionpodarkov.ru/podelki/wp-content/themes/design_wp_podelki/images/ts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5500702"/>
            <a:ext cx="1071570" cy="1071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Поделки из пенопласта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71802" y="2357430"/>
            <a:ext cx="3810000" cy="2857500"/>
          </a:xfrm>
          <a:prstGeom prst="rect">
            <a:avLst/>
          </a:prstGeom>
          <a:noFill/>
        </p:spPr>
      </p:pic>
      <p:pic>
        <p:nvPicPr>
          <p:cNvPr id="18436" name="Picture 4" descr=" Поделка, изделие: Поделки из пенопласта Пенопласт. Фото 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72330" y="1000108"/>
            <a:ext cx="1895475" cy="42672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28662" y="357166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Что ещё можно сделать из пенопласта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8438" name="Picture 6" descr="Поделки для детского сада: снеговик из пенопласта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14282" y="2214554"/>
            <a:ext cx="2647213" cy="30575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30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Урок технологии в 3 классе. Поделки из пенопласта.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LyudOK</dc:creator>
  <cp:lastModifiedBy>LyudOK</cp:lastModifiedBy>
  <cp:revision>6</cp:revision>
  <dcterms:created xsi:type="dcterms:W3CDTF">2012-12-05T14:44:00Z</dcterms:created>
  <dcterms:modified xsi:type="dcterms:W3CDTF">2012-12-05T15:33:35Z</dcterms:modified>
</cp:coreProperties>
</file>