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74" r:id="rId3"/>
    <p:sldId id="266" r:id="rId4"/>
    <p:sldId id="264" r:id="rId5"/>
    <p:sldId id="265" r:id="rId6"/>
    <p:sldId id="267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28" autoAdjust="0"/>
  </p:normalViewPr>
  <p:slideViewPr>
    <p:cSldViewPr snapToGrid="0" snapToObjects="1">
      <p:cViewPr varScale="1">
        <p:scale>
          <a:sx n="102" d="100"/>
          <a:sy n="102" d="100"/>
        </p:scale>
        <p:origin x="-96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EA044D-9436-2A49-8698-2CA24E127AD1}" type="datetimeFigureOut">
              <a:rPr lang="en-US" smtClean="0"/>
              <a:t>09.12.12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2825BF-05FB-AF48-BBED-18AE9EA8F6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8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2.jpeg"/><Relationship Id="rId5" Type="http://schemas.microsoft.com/office/2007/relationships/hdphoto" Target="../media/hdphoto6.wdp"/><Relationship Id="rId6" Type="http://schemas.openxmlformats.org/officeDocument/2006/relationships/image" Target="../media/image6.png"/><Relationship Id="rId7" Type="http://schemas.microsoft.com/office/2007/relationships/hdphoto" Target="../media/hdphoto1.wdp"/><Relationship Id="rId8" Type="http://schemas.openxmlformats.org/officeDocument/2006/relationships/image" Target="../media/image13.jpeg"/><Relationship Id="rId9" Type="http://schemas.microsoft.com/office/2007/relationships/hdphoto" Target="../media/hdphoto7.wdp"/><Relationship Id="rId10" Type="http://schemas.openxmlformats.org/officeDocument/2006/relationships/image" Target="../media/image14.jpeg"/><Relationship Id="rId11" Type="http://schemas.microsoft.com/office/2007/relationships/hdphoto" Target="../media/hdphoto8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hdphoto" Target="../media/hdphoto12.wdp"/><Relationship Id="rId12" Type="http://schemas.openxmlformats.org/officeDocument/2006/relationships/image" Target="../media/image19.jpeg"/><Relationship Id="rId13" Type="http://schemas.microsoft.com/office/2007/relationships/hdphoto" Target="../media/hdphoto13.wdp"/><Relationship Id="rId14" Type="http://schemas.openxmlformats.org/officeDocument/2006/relationships/image" Target="../media/image20.jpeg"/><Relationship Id="rId15" Type="http://schemas.microsoft.com/office/2007/relationships/hdphoto" Target="../media/hdphoto14.wdp"/><Relationship Id="rId16" Type="http://schemas.openxmlformats.org/officeDocument/2006/relationships/image" Target="../media/image21.jpeg"/><Relationship Id="rId17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microsoft.com/office/2007/relationships/hdphoto" Target="../media/hdphoto1.wdp"/><Relationship Id="rId4" Type="http://schemas.openxmlformats.org/officeDocument/2006/relationships/image" Target="../media/image15.jpeg"/><Relationship Id="rId5" Type="http://schemas.microsoft.com/office/2007/relationships/hdphoto" Target="../media/hdphoto9.wdp"/><Relationship Id="rId6" Type="http://schemas.openxmlformats.org/officeDocument/2006/relationships/image" Target="../media/image16.jpeg"/><Relationship Id="rId7" Type="http://schemas.microsoft.com/office/2007/relationships/hdphoto" Target="../media/hdphoto10.wdp"/><Relationship Id="rId8" Type="http://schemas.openxmlformats.org/officeDocument/2006/relationships/image" Target="../media/image17.jpeg"/><Relationship Id="rId9" Type="http://schemas.microsoft.com/office/2007/relationships/hdphoto" Target="../media/hdphoto11.wdp"/><Relationship Id="rId10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hdphoto" Target="../media/hdphoto19.wdp"/><Relationship Id="rId12" Type="http://schemas.openxmlformats.org/officeDocument/2006/relationships/image" Target="../media/image26.jpeg"/><Relationship Id="rId13" Type="http://schemas.microsoft.com/office/2007/relationships/hdphoto" Target="../media/hdphoto20.wdp"/><Relationship Id="rId14" Type="http://schemas.openxmlformats.org/officeDocument/2006/relationships/image" Target="../media/image27.jpeg"/><Relationship Id="rId15" Type="http://schemas.microsoft.com/office/2007/relationships/hdphoto" Target="../media/hdphoto2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microsoft.com/office/2007/relationships/hdphoto" Target="../media/hdphoto16.wdp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23.jpeg"/><Relationship Id="rId7" Type="http://schemas.microsoft.com/office/2007/relationships/hdphoto" Target="../media/hdphoto17.wdp"/><Relationship Id="rId8" Type="http://schemas.openxmlformats.org/officeDocument/2006/relationships/image" Target="../media/image24.jpeg"/><Relationship Id="rId9" Type="http://schemas.microsoft.com/office/2007/relationships/hdphoto" Target="../media/hdphoto18.wdp"/><Relationship Id="rId10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29.jpeg"/><Relationship Id="rId7" Type="http://schemas.microsoft.com/office/2007/relationships/hdphoto" Target="../media/hdphoto23.wdp"/><Relationship Id="rId8" Type="http://schemas.openxmlformats.org/officeDocument/2006/relationships/image" Target="../media/image30.jpeg"/><Relationship Id="rId9" Type="http://schemas.microsoft.com/office/2007/relationships/hdphoto" Target="../media/hdphoto2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u.wikipedia.org/wiki/%D0%A1%D0%BD%D0%B5%D0%B3%D0%BE%D0%B2%D0%B8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973" y="3788120"/>
            <a:ext cx="5712179" cy="8159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Georgia"/>
                <a:cs typeface="Georgia"/>
              </a:rPr>
              <a:t>СНЕГОВИК</a:t>
            </a:r>
            <a:endParaRPr lang="en-US" b="1" i="1" dirty="0">
              <a:solidFill>
                <a:srgbClr val="800000"/>
              </a:solidFill>
              <a:latin typeface="Georgia"/>
              <a:cs typeface="Georg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1022" y="3119946"/>
            <a:ext cx="3037514" cy="2578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6" y="2056331"/>
            <a:ext cx="480768" cy="5970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045">
            <a:off x="1019052" y="2481015"/>
            <a:ext cx="1119997" cy="1263490"/>
          </a:xfrm>
          <a:prstGeom prst="rect">
            <a:avLst/>
          </a:prstGeom>
        </p:spPr>
      </p:pic>
      <p:pic>
        <p:nvPicPr>
          <p:cNvPr id="21" name="Рисунок 23" descr="снеж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01" y="1181665"/>
            <a:ext cx="500120" cy="49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135644" y="2047984"/>
            <a:ext cx="5723468" cy="1740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Новогодние приключения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2386" y="1133277"/>
            <a:ext cx="3067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800000"/>
                </a:solidFill>
                <a:latin typeface="Georgia"/>
                <a:cs typeface="Georgia"/>
              </a:rPr>
              <a:t>С</a:t>
            </a:r>
            <a:r>
              <a:rPr lang="ru-RU" b="1" i="1" dirty="0" err="1">
                <a:solidFill>
                  <a:srgbClr val="800000"/>
                </a:solidFill>
                <a:latin typeface="Georgia"/>
                <a:cs typeface="Georgia"/>
              </a:rPr>
              <a:t>екреты</a:t>
            </a:r>
            <a:r>
              <a:rPr lang="ru-RU" b="1" i="1" dirty="0">
                <a:solidFill>
                  <a:srgbClr val="800000"/>
                </a:solidFill>
                <a:latin typeface="Georgia"/>
                <a:cs typeface="Georgia"/>
              </a:rPr>
              <a:t> пластилина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376946" y="4409278"/>
            <a:ext cx="2912415" cy="1147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КРАСНОЩЕК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Наталья Борисовна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МАОУ СОШ № 4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г. Н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вый Уренгой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5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280" y="706503"/>
            <a:ext cx="7517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  <a:cs typeface="Georgia"/>
              </a:rPr>
              <a:t>Снеговики - рекордсмены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9022" y="1656176"/>
            <a:ext cx="5949470" cy="2677656"/>
          </a:xfrm>
          <a:prstGeom prst="rect">
            <a:avLst/>
          </a:prstGeom>
          <a:solidFill>
            <a:schemeClr val="bg2"/>
          </a:solidFill>
          <a:ln w="76200" cmpd="tri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54675"/>
                </a:solidFill>
              </a:rPr>
              <a:t>Один из самых больших снеговиков скатали в феврале 1999г. В городе </a:t>
            </a:r>
            <a:r>
              <a:rPr lang="ru-RU" sz="2800" b="1" dirty="0" err="1">
                <a:solidFill>
                  <a:srgbClr val="354675"/>
                </a:solidFill>
              </a:rPr>
              <a:t>Бетел</a:t>
            </a:r>
            <a:r>
              <a:rPr lang="ru-RU" sz="2800" b="1" dirty="0">
                <a:solidFill>
                  <a:srgbClr val="354675"/>
                </a:solidFill>
              </a:rPr>
              <a:t> . Его назвали «</a:t>
            </a:r>
            <a:r>
              <a:rPr lang="ru-RU" sz="2800" b="1" dirty="0" err="1">
                <a:solidFill>
                  <a:srgbClr val="354675"/>
                </a:solidFill>
              </a:rPr>
              <a:t>Ангус</a:t>
            </a:r>
            <a:r>
              <a:rPr lang="ru-RU" sz="2800" b="1" dirty="0">
                <a:solidFill>
                  <a:srgbClr val="354675"/>
                </a:solidFill>
              </a:rPr>
              <a:t>, Король  Горы». Снеговик был </a:t>
            </a:r>
            <a:r>
              <a:rPr lang="ru-RU" sz="2800" b="1" dirty="0">
                <a:solidFill>
                  <a:srgbClr val="800000"/>
                </a:solidFill>
              </a:rPr>
              <a:t>35 метров и более 400 т</a:t>
            </a:r>
            <a:r>
              <a:rPr lang="ru-RU" sz="2800" b="1" dirty="0">
                <a:solidFill>
                  <a:srgbClr val="354675"/>
                </a:solidFill>
              </a:rPr>
              <a:t> весом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1802" y="5083412"/>
            <a:ext cx="801484" cy="680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9469" y="2563335"/>
            <a:ext cx="5109097" cy="1384995"/>
          </a:xfrm>
          <a:prstGeom prst="rect">
            <a:avLst/>
          </a:prstGeom>
          <a:ln w="76200" cmpd="tri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20008 году слепили снеговика еще крупнее высотой </a:t>
            </a:r>
            <a:r>
              <a:rPr lang="ru-RU" sz="2800" b="1" dirty="0">
                <a:solidFill>
                  <a:srgbClr val="800000"/>
                </a:solidFill>
              </a:rPr>
              <a:t>37 м и более 400 т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6405" y="1548364"/>
            <a:ext cx="6541792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mpd="tri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предверии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рождества 2010 года в лаборатории Лондона – был создан символ снеговика из двух горошин сплава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олова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размером </a:t>
            </a:r>
            <a:r>
              <a:rPr lang="ru-RU" sz="2400" b="1" dirty="0">
                <a:solidFill>
                  <a:srgbClr val="800000"/>
                </a:solidFill>
              </a:rPr>
              <a:t>0,01 мм.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Нос сделан из платины, диаметр составляет </a:t>
            </a:r>
            <a:r>
              <a:rPr lang="ru-RU" sz="2400" b="1" dirty="0">
                <a:solidFill>
                  <a:srgbClr val="800000"/>
                </a:solidFill>
              </a:rPr>
              <a:t>всего 0,001мм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Лицо и улыбка снеговика были вырезаны с помощью сфокусированного пучка ионов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3631" y="3802869"/>
            <a:ext cx="2874190" cy="24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889" y="666915"/>
            <a:ext cx="3346339" cy="120248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ВЕДЕРКО</a:t>
            </a:r>
            <a:endParaRPr lang="en-US" sz="3600" b="1" i="1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9139" y="1682008"/>
            <a:ext cx="3129229" cy="38032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38" y="1977119"/>
            <a:ext cx="3160395" cy="32614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5046" y="3472922"/>
            <a:ext cx="2874190" cy="2440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69" y="1869400"/>
            <a:ext cx="3452120" cy="350451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38" y="1977119"/>
            <a:ext cx="3230757" cy="32897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ckThin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329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85809" y="743426"/>
            <a:ext cx="3346339" cy="12024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ГОЛОВА</a:t>
            </a:r>
            <a:endParaRPr lang="en-US" sz="3600" b="1" i="1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5046" y="3472922"/>
            <a:ext cx="2874190" cy="2440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2839" y="1144036"/>
            <a:ext cx="2933700" cy="44323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ckThin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1192838" y="1344669"/>
            <a:ext cx="3318433" cy="4231667"/>
            <a:chOff x="2136476" y="1344669"/>
            <a:chExt cx="2901155" cy="35100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476" y="1344669"/>
              <a:ext cx="2825393" cy="35100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 cmpd="thinThick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8405">
              <a:off x="4301031" y="3756427"/>
              <a:ext cx="736600" cy="9525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19" y="1452362"/>
            <a:ext cx="3684790" cy="39851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16" y="1312903"/>
            <a:ext cx="3282143" cy="41245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78" y="1716878"/>
            <a:ext cx="3268121" cy="34915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70" y="1452362"/>
            <a:ext cx="364029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80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96889" y="666915"/>
            <a:ext cx="3346339" cy="12024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ТЕЛО</a:t>
            </a:r>
            <a:endParaRPr lang="en-US" sz="3600" b="1" i="1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04"/>
          <a:stretch/>
        </p:blipFill>
        <p:spPr>
          <a:xfrm rot="10800000">
            <a:off x="1405368" y="1281142"/>
            <a:ext cx="2112472" cy="45222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ckThin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divo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5046" y="3472922"/>
            <a:ext cx="2874190" cy="2440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67" y="1173223"/>
            <a:ext cx="1866006" cy="46301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82" y="1272382"/>
            <a:ext cx="2134294" cy="44569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67" y="2494712"/>
            <a:ext cx="1855001" cy="20219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 cmpd="thinThick">
            <a:solidFill>
              <a:srgbClr val="7EA9CA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82" y="1869400"/>
            <a:ext cx="2751905" cy="35303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08" y="1667985"/>
            <a:ext cx="2950909" cy="39669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382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49229" y="666915"/>
            <a:ext cx="3694000" cy="12024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ПУГОВИЦЫ И РУКИ ВЕТКИ</a:t>
            </a:r>
            <a:endParaRPr lang="en-US" sz="3600" b="1" i="1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4812" y="2123765"/>
            <a:ext cx="2568734" cy="307661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ckThin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5046" y="3472922"/>
            <a:ext cx="2874190" cy="2440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90" y="2123765"/>
            <a:ext cx="3605951" cy="28989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90" y="2123765"/>
            <a:ext cx="3227242" cy="31415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rgbClr val="7EA9C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267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643" y="1038196"/>
            <a:ext cx="4128875" cy="3417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Источники материалов: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«Секреты пластилина»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Рони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Орен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(Москва «Махаон» 201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ru-RU" sz="2400" dirty="0">
                <a:solidFill>
                  <a:srgbClr val="800000"/>
                </a:solidFill>
                <a:hlinkClick r:id="rId2"/>
              </a:rPr>
              <a:t>http://ru.wikipedia.or</a:t>
            </a:r>
            <a:r>
              <a:rPr lang="ru-RU" sz="2400" dirty="0">
                <a:solidFill>
                  <a:srgbClr val="354675"/>
                </a:solidFill>
                <a:hlinkClick r:id="rId2"/>
              </a:rPr>
              <a:t>g/wiki/</a:t>
            </a:r>
            <a:r>
              <a:rPr lang="ru-RU" sz="2400" dirty="0" smtClean="0">
                <a:solidFill>
                  <a:srgbClr val="354675"/>
                </a:solidFill>
                <a:hlinkClick r:id="rId2"/>
              </a:rPr>
              <a:t>Снеговик</a:t>
            </a:r>
            <a:endParaRPr lang="en-US" sz="2400" dirty="0" smtClean="0">
              <a:solidFill>
                <a:srgbClr val="354675"/>
              </a:solidFill>
            </a:endParaRPr>
          </a:p>
          <a:p>
            <a:endParaRPr lang="en-US" sz="2400" dirty="0" smtClean="0">
              <a:solidFill>
                <a:srgbClr val="354675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http</a:t>
            </a:r>
            <a:r>
              <a:rPr lang="en-US" sz="2400" dirty="0">
                <a:solidFill>
                  <a:srgbClr val="FF0000"/>
                </a:solidFill>
              </a:rPr>
              <a:t>://</a:t>
            </a:r>
            <a:r>
              <a:rPr lang="en-US" sz="2400" dirty="0" err="1">
                <a:solidFill>
                  <a:srgbClr val="FF0000"/>
                </a:solidFill>
              </a:rPr>
              <a:t>www.prozagadki.ru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2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29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146</TotalTime>
  <Words>118</Words>
  <Application>Microsoft Macintosh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PowerPoint Presentation</vt:lpstr>
      <vt:lpstr>PowerPoint Presentation</vt:lpstr>
      <vt:lpstr>ВЕДЕРКО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МВИДЕО</dc:creator>
  <cp:lastModifiedBy>МВИДЕО</cp:lastModifiedBy>
  <cp:revision>26</cp:revision>
  <dcterms:created xsi:type="dcterms:W3CDTF">2012-11-24T16:29:03Z</dcterms:created>
  <dcterms:modified xsi:type="dcterms:W3CDTF">2012-12-09T06:49:00Z</dcterms:modified>
</cp:coreProperties>
</file>