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232E-3D04-42C7-86B8-05750E345B13}" type="datetimeFigureOut">
              <a:rPr lang="ru-RU" smtClean="0"/>
              <a:t>13.07.2014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B912-653B-4853-8F05-55CB03605E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232E-3D04-42C7-86B8-05750E345B13}" type="datetimeFigureOut">
              <a:rPr lang="ru-RU" smtClean="0"/>
              <a:t>13.07.2014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B912-653B-4853-8F05-55CB03605E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232E-3D04-42C7-86B8-05750E345B13}" type="datetimeFigureOut">
              <a:rPr lang="ru-RU" smtClean="0"/>
              <a:t>13.07.2014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B912-653B-4853-8F05-55CB03605E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232E-3D04-42C7-86B8-05750E345B13}" type="datetimeFigureOut">
              <a:rPr lang="ru-RU" smtClean="0"/>
              <a:t>13.07.2014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B912-653B-4853-8F05-55CB03605E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232E-3D04-42C7-86B8-05750E345B13}" type="datetimeFigureOut">
              <a:rPr lang="ru-RU" smtClean="0"/>
              <a:t>13.07.2014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B912-653B-4853-8F05-55CB03605E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232E-3D04-42C7-86B8-05750E345B13}" type="datetimeFigureOut">
              <a:rPr lang="ru-RU" smtClean="0"/>
              <a:t>13.07.2014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B912-653B-4853-8F05-55CB03605E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232E-3D04-42C7-86B8-05750E345B13}" type="datetimeFigureOut">
              <a:rPr lang="ru-RU" smtClean="0"/>
              <a:t>13.07.2014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B912-653B-4853-8F05-55CB03605E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232E-3D04-42C7-86B8-05750E345B13}" type="datetimeFigureOut">
              <a:rPr lang="ru-RU" smtClean="0"/>
              <a:t>13.07.2014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B912-653B-4853-8F05-55CB03605E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232E-3D04-42C7-86B8-05750E345B13}" type="datetimeFigureOut">
              <a:rPr lang="ru-RU" smtClean="0"/>
              <a:t>13.07.2014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B912-653B-4853-8F05-55CB03605E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232E-3D04-42C7-86B8-05750E345B13}" type="datetimeFigureOut">
              <a:rPr lang="ru-RU" smtClean="0"/>
              <a:t>13.07.2014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B912-653B-4853-8F05-55CB03605E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232E-3D04-42C7-86B8-05750E345B13}" type="datetimeFigureOut">
              <a:rPr lang="ru-RU" smtClean="0"/>
              <a:t>13.07.2014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B912-653B-4853-8F05-55CB03605E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E232E-3D04-42C7-86B8-05750E345B13}" type="datetimeFigureOut">
              <a:rPr lang="ru-RU" smtClean="0"/>
              <a:t>13.07.2014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4B912-653B-4853-8F05-55CB03605E6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2013-04-09\SAM_18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2013-04-09\SAM_18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2013-04-09\SAM_18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2013-04-09\SAM_18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2014-07-13T07:43:16Z</dcterms:created>
  <dcterms:modified xsi:type="dcterms:W3CDTF">2014-07-13T07:46:43Z</dcterms:modified>
</cp:coreProperties>
</file>