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28600"/>
            <a:ext cx="8671862" cy="92333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СКАЗОЧНЫЕ НОВОСТИ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97916226_Multfilm_po_motivam_skazki_Petra_Ershova_KonekGorbu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28750"/>
            <a:ext cx="6324600" cy="4743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ой Петушок самым прямым образом приячастен к убийству царя Дадо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жинн, строительство дворц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Клеверных Полях бродят тучные стада дикого картофел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и поросен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vosti-skazok.ru/2011-02/2011-02_images/2011-02_Tortilla_300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vosti-skazok.ru/2011-02/2011-02_images/2011-02_Serdce_Zhelezn_Drovosek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vosti-skazok.ru/2011-02/2011-02_images/2011-02_Afanasiy_Pliuhin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vosti-skazok.ru/2011-01/2011-01_images/2011-01-06_Smeshariki_Kozyavki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2014-06-06T07:22:59Z</dcterms:modified>
</cp:coreProperties>
</file>