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70" r:id="rId4"/>
    <p:sldId id="276" r:id="rId5"/>
    <p:sldId id="281" r:id="rId6"/>
    <p:sldId id="258" r:id="rId7"/>
    <p:sldId id="259" r:id="rId8"/>
    <p:sldId id="269" r:id="rId9"/>
    <p:sldId id="275" r:id="rId10"/>
    <p:sldId id="264" r:id="rId11"/>
    <p:sldId id="280" r:id="rId12"/>
    <p:sldId id="260" r:id="rId13"/>
    <p:sldId id="272" r:id="rId14"/>
    <p:sldId id="282" r:id="rId15"/>
    <p:sldId id="261" r:id="rId16"/>
    <p:sldId id="278" r:id="rId17"/>
    <p:sldId id="271" r:id="rId18"/>
    <p:sldId id="273" r:id="rId19"/>
    <p:sldId id="263" r:id="rId20"/>
    <p:sldId id="274" r:id="rId21"/>
    <p:sldId id="283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733BA-8F45-4536-AACB-7F4822B271C6}" type="datetimeFigureOut">
              <a:rPr lang="ru-RU" smtClean="0"/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2B4D8-5846-4305-8602-00057C988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7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1B89-0003-43DC-968F-14024BC1B206}" type="datetime1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304D-DB1D-4422-8C3E-9BBDCCD4B092}" type="datetime1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8604-FD58-4E4E-8350-7D7DA7D3D48B}" type="datetime1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7BA0F-3404-4F32-A525-1443BC63CB2E}" type="datetime1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F6E3-57CF-420B-BEDD-960933EE19C3}" type="datetime1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6E5D-6FB3-4BA6-BD09-5E87B59CC694}" type="datetime1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507F-918F-4954-A914-9422A6AEB7EF}" type="datetime1">
              <a:rPr lang="ru-RU" smtClean="0"/>
              <a:t>06.07.2014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2DDF-24C8-4213-A408-06D768D983C7}" type="datetime1">
              <a:rPr lang="ru-RU" smtClean="0"/>
              <a:t>06.07.2014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2D3B-5F1C-40BD-B79D-DF189851EA83}" type="datetime1">
              <a:rPr lang="ru-RU" smtClean="0"/>
              <a:t>06.07.2014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4702-680D-4D06-85B0-4BA57A478392}" type="datetime1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ABF3-C3A7-45E3-9810-6C643CEC9660}" type="datetime1">
              <a:rPr lang="ru-RU" smtClean="0"/>
              <a:t>06.07.2014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6ECD-3448-4BB9-B454-3AD0FB0D96B9}" type="datetime1">
              <a:rPr lang="ru-RU" smtClean="0"/>
              <a:t>06.07.2014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46421E1-6254-4728-9A03-1A9F0FCC6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344384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Здоровье – 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главное богатство человека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059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648"/>
            <a:ext cx="4614664" cy="4156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Содержимое 10" descr="DSC0059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780928"/>
            <a:ext cx="4860032" cy="3796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6600"/>
                </a:solidFill>
              </a:rPr>
              <a:t>«Ничто так сильно не разрушает человека, как продолжительное физическое бездействие»</a:t>
            </a:r>
            <a:endParaRPr lang="ru-RU" sz="4800" b="1" dirty="0">
              <a:solidFill>
                <a:srgbClr val="FF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 движении – жизнь!</a:t>
            </a:r>
            <a:endParaRPr lang="ru-RU" sz="5400" dirty="0"/>
          </a:p>
        </p:txBody>
      </p:sp>
      <p:pic>
        <p:nvPicPr>
          <p:cNvPr id="4" name="Содержимое 5" descr="zdoroviy_obraz_zhizni_kartinki_skach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5400600" cy="518457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6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404664"/>
            <a:ext cx="8964487" cy="5976664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 свои глаза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1.Не читай лежа.</a:t>
            </a:r>
            <a:endParaRPr lang="ru-RU" b="1" dirty="0" smtClean="0"/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i="1" dirty="0" smtClean="0"/>
              <a:t>2.Не наклоняйся близко при чтении.</a:t>
            </a:r>
            <a:endParaRPr lang="ru-RU" b="1" dirty="0" smtClean="0"/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i="1" dirty="0" smtClean="0"/>
              <a:t>3.Не играй с взрывоопасными    предметами.</a:t>
            </a:r>
            <a:endParaRPr lang="ru-RU" b="1" dirty="0" smtClean="0"/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i="1" dirty="0" smtClean="0"/>
              <a:t>4.Не смотри долго телевизор.</a:t>
            </a:r>
            <a:endParaRPr lang="ru-RU" b="1" dirty="0" smtClean="0"/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i="1" dirty="0" smtClean="0"/>
              <a:t>5.Не играй долго в компьютерные игры.</a:t>
            </a:r>
            <a:endParaRPr lang="ru-RU" b="1" dirty="0" smtClean="0"/>
          </a:p>
          <a:p>
            <a:r>
              <a:rPr lang="ru-RU" b="1" i="1" dirty="0" smtClean="0"/>
              <a:t> </a:t>
            </a:r>
            <a:endParaRPr lang="ru-RU" b="1" dirty="0" smtClean="0"/>
          </a:p>
          <a:p>
            <a:r>
              <a:rPr lang="ru-RU" b="1" i="1" dirty="0" smtClean="0"/>
              <a:t>6.Делай гимнастику для глаз.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</a:t>
            </a:r>
            <a:endParaRPr lang="ru-RU" dirty="0"/>
          </a:p>
        </p:txBody>
      </p:sp>
      <p:pic>
        <p:nvPicPr>
          <p:cNvPr id="4" name="Содержимое 3" descr="image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4487" y="1920080"/>
            <a:ext cx="5915025" cy="4461247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61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4182616" cy="3772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DSC0064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0"/>
            <a:ext cx="4038600" cy="393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Помните: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6600"/>
                </a:solidFill>
              </a:rPr>
              <a:t>солнце, воздух и вода –самые верные друзья!</a:t>
            </a:r>
            <a:endParaRPr lang="ru-RU" sz="6000" b="1" dirty="0">
              <a:solidFill>
                <a:srgbClr val="FF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Чистота – залог здоровья</a:t>
            </a:r>
            <a:endParaRPr lang="ru-RU" dirty="0"/>
          </a:p>
        </p:txBody>
      </p:sp>
      <p:pic>
        <p:nvPicPr>
          <p:cNvPr id="4" name="Содержимое 3" descr="DSC0062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4038600" cy="3700512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Содержимое 6" descr="DSC0062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996952"/>
            <a:ext cx="4038600" cy="350100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0054801">
            <a:off x="469214" y="2967335"/>
            <a:ext cx="8205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Мойте руки перед едой!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6600"/>
                </a:solidFill>
              </a:rPr>
              <a:t>          </a:t>
            </a:r>
            <a:r>
              <a:rPr lang="ru-RU" sz="6000" b="1" dirty="0" smtClean="0">
                <a:solidFill>
                  <a:srgbClr val="FF6600"/>
                </a:solidFill>
              </a:rPr>
              <a:t>«Мудрый человек предотвращает болезни,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6600"/>
                </a:solidFill>
              </a:rPr>
              <a:t>а не лечит их»</a:t>
            </a:r>
            <a:endParaRPr lang="ru-RU" sz="6000" b="1" dirty="0">
              <a:solidFill>
                <a:srgbClr val="FF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3363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912768" cy="666936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8"/>
      </p:transition>
    </mc:Choice>
    <mc:Fallback>
      <p:transition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06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764704"/>
            <a:ext cx="8143932" cy="5361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6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764704"/>
            <a:ext cx="6788945" cy="5361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42910" y="500042"/>
            <a:ext cx="7929618" cy="5572164"/>
          </a:xfrm>
          <a:prstGeom prst="cloudCallout">
            <a:avLst>
              <a:gd name="adj1" fmla="val -53746"/>
              <a:gd name="adj2" fmla="val 57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Берегите своё здоровье!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Будьте здоровы!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0055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90988" y="673100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059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32656"/>
            <a:ext cx="3995936" cy="2663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20177705">
            <a:off x="1154644" y="1496937"/>
            <a:ext cx="55435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Мой режим дня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7" descr="Изображение 2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357301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2" descr="Изображение 0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3212976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Как правильно готовить домашние задания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1. Приучите себя готовить уроки ежедневно в одно и то же время.</a:t>
            </a:r>
          </a:p>
          <a:p>
            <a:r>
              <a:rPr lang="ru-RU" sz="1800" b="1" dirty="0" smtClean="0"/>
              <a:t>2. Готовьте уроки всегда в одном и том же месте.</a:t>
            </a:r>
          </a:p>
          <a:p>
            <a:r>
              <a:rPr lang="ru-RU" sz="1800" b="1" dirty="0" smtClean="0"/>
              <a:t>3. Правильно организуйте свое рабочее место, уберите все лишнее со стола, выключите радио и телевизор.</a:t>
            </a:r>
          </a:p>
          <a:p>
            <a:r>
              <a:rPr lang="ru-RU" sz="1800" b="1" dirty="0" smtClean="0"/>
              <a:t>4. Начинайте подготовку уроков с предметов средней трудности, затем переходите к более трудным для вас и под конец выполняйте легкие предметы.</a:t>
            </a:r>
          </a:p>
          <a:p>
            <a:r>
              <a:rPr lang="ru-RU" sz="1800" b="1" dirty="0" smtClean="0"/>
              <a:t>5. Через 15 минут занятий делайте перерыв для отдыха на 10 минут.</a:t>
            </a:r>
          </a:p>
          <a:p>
            <a:r>
              <a:rPr lang="ru-RU" sz="1800" b="1" dirty="0" smtClean="0"/>
              <a:t>6. Во время подготовки уроков не отвлекайтесь, к разговорам не прислушивайтесь.</a:t>
            </a:r>
          </a:p>
          <a:p>
            <a:r>
              <a:rPr lang="ru-RU" sz="1800" b="1" dirty="0" smtClean="0"/>
              <a:t>7. Пользуйтесь словарями и справочниками.</a:t>
            </a:r>
          </a:p>
          <a:p>
            <a:r>
              <a:rPr lang="ru-RU" sz="1800" b="1" dirty="0" smtClean="0"/>
              <a:t>8. После выполнения письменной работы тщательно проверьте ее. Лучше сначала использовать черновик, а потом переписать.</a:t>
            </a:r>
          </a:p>
          <a:p>
            <a:r>
              <a:rPr lang="ru-RU" sz="1800" b="1" dirty="0" smtClean="0"/>
              <a:t>9. Если встретили непонятное слово, не поняли задачу, спросите об этом родителей, товарищей, учителя.</a:t>
            </a:r>
          </a:p>
          <a:p>
            <a:r>
              <a:rPr lang="ru-RU" sz="1800" b="1" dirty="0" smtClean="0"/>
              <a:t>10.  Ежедневно повторяйте материал прошлых уроков, особенно – правила.</a:t>
            </a:r>
          </a:p>
          <a:p>
            <a:r>
              <a:rPr lang="ru-RU" sz="1800" b="1" dirty="0" smtClean="0"/>
              <a:t> </a:t>
            </a:r>
          </a:p>
          <a:p>
            <a:endParaRPr lang="ru-RU" sz="1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6600" b="1" dirty="0" smtClean="0">
                <a:solidFill>
                  <a:srgbClr val="FF6600"/>
                </a:solidFill>
              </a:rPr>
              <a:t>«Человек есть то, что он ест»</a:t>
            </a:r>
            <a:endParaRPr lang="ru-RU" sz="6600" b="1" dirty="0">
              <a:solidFill>
                <a:srgbClr val="FF66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pic>
        <p:nvPicPr>
          <p:cNvPr id="4" name="Содержимое 3" descr="future%20of%20sports%20nutrition%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560840" cy="5256584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Витамин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931224" cy="4713387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</a:t>
            </a:r>
            <a:r>
              <a:rPr lang="en-US" sz="4800" dirty="0" smtClean="0">
                <a:solidFill>
                  <a:srgbClr val="00B050"/>
                </a:solidFill>
              </a:rPr>
              <a:t>Vita – </a:t>
            </a:r>
            <a:r>
              <a:rPr lang="ru-RU" sz="4800" dirty="0" smtClean="0">
                <a:solidFill>
                  <a:srgbClr val="00B050"/>
                </a:solidFill>
              </a:rPr>
              <a:t>«жизнь» с «амин»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7" descr="3a25e2105ca769b1e49cab644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7200800" cy="450912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6ebf8c6d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Меню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203871"/>
              </p:ext>
            </p:extLst>
          </p:nvPr>
        </p:nvGraphicFramePr>
        <p:xfrm>
          <a:off x="457200" y="1600200"/>
          <a:ext cx="77152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55446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Завтрак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Чай с лимоном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Каша манная с маслом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Обед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Суп с лапшой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Пюре с котлетой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 натуральный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Ужин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Каша гречневая с маслом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Компот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Хлеб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21E1-6254-4728-9A03-1A9F0FCC66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159</TotalTime>
  <Words>305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Welcome</vt:lpstr>
      <vt:lpstr>Здоровье –  главное богатство человека</vt:lpstr>
      <vt:lpstr>Презентация PowerPoint</vt:lpstr>
      <vt:lpstr>Презентация PowerPoint</vt:lpstr>
      <vt:lpstr> Как правильно готовить домашние задания</vt:lpstr>
      <vt:lpstr>Презентация PowerPoint</vt:lpstr>
      <vt:lpstr>Правильное питание</vt:lpstr>
      <vt:lpstr>Витамин </vt:lpstr>
      <vt:lpstr>Презентация PowerPoint</vt:lpstr>
      <vt:lpstr>Меню </vt:lpstr>
      <vt:lpstr>Презентация PowerPoint</vt:lpstr>
      <vt:lpstr>Презентация PowerPoint</vt:lpstr>
      <vt:lpstr>В движении – жизнь!</vt:lpstr>
      <vt:lpstr>Презентация PowerPoint</vt:lpstr>
      <vt:lpstr>Береги свои глаза</vt:lpstr>
      <vt:lpstr>Закаливание </vt:lpstr>
      <vt:lpstr>Презентация PowerPoint</vt:lpstr>
      <vt:lpstr>Помните:</vt:lpstr>
      <vt:lpstr>Чистота – залог здоровья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с.Н-Смаиль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–  главное богатство человека</dc:title>
  <dc:creator>Владелец</dc:creator>
  <cp:lastModifiedBy>WORK</cp:lastModifiedBy>
  <cp:revision>30</cp:revision>
  <dcterms:created xsi:type="dcterms:W3CDTF">2012-01-18T07:41:10Z</dcterms:created>
  <dcterms:modified xsi:type="dcterms:W3CDTF">2014-07-06T11:46:42Z</dcterms:modified>
</cp:coreProperties>
</file>