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sldIdLst>
    <p:sldId id="260" r:id="rId3"/>
    <p:sldId id="257" r:id="rId4"/>
    <p:sldId id="256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E97D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0C513-EC50-42F5-8EDF-4B6901F2AB9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D2C67-E4A9-4F94-82F7-524C84B9B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2AE90-29C5-4627-8760-50F63E2E924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kern="1200" dirty="0">
          <a:solidFill>
            <a:schemeClr val="accent6">
              <a:lumMod val="50000"/>
            </a:schemeClr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40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87;&#1082;.&#1087;&#1082;-&#1055;&#1050;\Desktop\&#1075;&#1091;&#1083;&#1103;%20&#1088;&#1072;&#1073;&#1086;&#1090;&#1072;\&#1082;&#1086;&#1085;&#1082;&#1091;&#1088;&#1089;%20&#1091;&#1095;&#1080;&#1090;&#1077;&#1083;&#1100;%20&#1075;&#1086;&#1076;&#1072;%20&#1051;&#1072;&#1073;&#1072;&#1088;&#1077;&#1096;&#1085;&#1099;&#1093;\&#1057;%20&#1044;&#1085;&#1105;&#1084;%20&#1057;&#1077;&#1084;&#1100;&#1080;!!!15%20&#1052;&#1040;&#1071;!!!.avi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Какому числу не хватает пары?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71550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14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16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11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13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14</a:t>
                      </a:r>
                      <a:endParaRPr lang="ru-RU" sz="4800" dirty="0"/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18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17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11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18</a:t>
                      </a:r>
                      <a:endParaRPr lang="ru-RU" sz="4800" dirty="0"/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17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13</a:t>
                      </a:r>
                      <a:endParaRPr lang="ru-RU" sz="4800" dirty="0"/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19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?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19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16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слово пропущено?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Добро по миру не рекой течет, а         …        живет.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В    …       и каша гуще.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На что и клад, коли в    …       лад.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В       …      любовь да совет, так и нужды нет.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 Днём Семьи!!!15 МАЯ!!!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200" y="533400"/>
            <a:ext cx="7562851" cy="5672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4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обязанность семьи: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err="1" smtClean="0">
                <a:solidFill>
                  <a:srgbClr val="C00000"/>
                </a:solidFill>
              </a:rPr>
              <a:t>Иьмес</a:t>
            </a: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ru-RU" sz="4800" dirty="0" err="1" smtClean="0">
                <a:solidFill>
                  <a:srgbClr val="C00000"/>
                </a:solidFill>
              </a:rPr>
              <a:t>иманелч</a:t>
            </a: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ru-RU" sz="4800" dirty="0" err="1" smtClean="0">
                <a:solidFill>
                  <a:srgbClr val="C00000"/>
                </a:solidFill>
              </a:rPr>
              <a:t>имыратс</a:t>
            </a:r>
            <a:r>
              <a:rPr lang="ru-RU" sz="4800" dirty="0" smtClean="0">
                <a:solidFill>
                  <a:srgbClr val="C00000"/>
                </a:solidFill>
              </a:rPr>
              <a:t> и </a:t>
            </a:r>
            <a:r>
              <a:rPr lang="ru-RU" sz="4800" dirty="0" err="1" smtClean="0">
                <a:solidFill>
                  <a:srgbClr val="C00000"/>
                </a:solidFill>
              </a:rPr>
              <a:t>имыньлоб</a:t>
            </a:r>
            <a:r>
              <a:rPr lang="ru-RU" sz="4800" dirty="0" smtClean="0">
                <a:solidFill>
                  <a:srgbClr val="C00000"/>
                </a:solidFill>
              </a:rPr>
              <a:t> аз доху и </a:t>
            </a:r>
            <a:r>
              <a:rPr lang="ru-RU" sz="4800" dirty="0" err="1" smtClean="0">
                <a:solidFill>
                  <a:srgbClr val="C00000"/>
                </a:solidFill>
              </a:rPr>
              <a:t>йетед</a:t>
            </a: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ru-RU" sz="4800" dirty="0" err="1" smtClean="0">
                <a:solidFill>
                  <a:srgbClr val="C00000"/>
                </a:solidFill>
              </a:rPr>
              <a:t>еинатипсов</a:t>
            </a:r>
            <a:r>
              <a:rPr lang="ru-RU" sz="4800" dirty="0" smtClean="0">
                <a:solidFill>
                  <a:srgbClr val="C00000"/>
                </a:solidFill>
              </a:rPr>
              <a:t>.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5400" dirty="0" smtClean="0">
                <a:solidFill>
                  <a:srgbClr val="C00000"/>
                </a:solidFill>
              </a:rPr>
              <a:t>Воспитание детей и уход за больными и старыми членами семьи.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0978311_large_70086397_1296597124_1231174251_semia_glavno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8092894" cy="5699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_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D3BE63E-20B1-4C64-BBFD-86C8F0717D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Экран (4:3)</PresentationFormat>
  <Paragraphs>30</Paragraphs>
  <Slides>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Presentation1_2</vt:lpstr>
      <vt:lpstr>Какому числу не хватает пары?</vt:lpstr>
      <vt:lpstr>Какое слово пропущено?</vt:lpstr>
      <vt:lpstr>Слайд 3</vt:lpstr>
      <vt:lpstr>Главная обязанность семьи: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оформления с нарциссами</dc:title>
  <dc:creator/>
  <dc:description>Шаблон оформления к 8 Марта</dc:description>
  <cp:lastModifiedBy/>
  <cp:revision>1</cp:revision>
  <dcterms:modified xsi:type="dcterms:W3CDTF">2014-06-04T03:05:41Z</dcterms:modified>
  <cp:category>Шаблон оформления к 8 Марта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TC103516779990</vt:lpwstr>
  </property>
</Properties>
</file>