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64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54A0F-8178-4E15-BFE8-C3AEE43BEBCE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C57905-F9F9-41B3-95A0-5220DF8BB18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EAF463A-BC7C-46EE-9F1E-7F377CCA4891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EAF463A-BC7C-46EE-9F1E-7F377CCA4891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EAF463A-BC7C-46EE-9F1E-7F377CCA4891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0" y="776288"/>
            <a:ext cx="4191000" cy="1738312"/>
          </a:xfrm>
        </p:spPr>
        <p:txBody>
          <a:bodyPr>
            <a:normAutofit/>
          </a:bodyPr>
          <a:lstStyle/>
          <a:p>
            <a:pPr algn="ctr"/>
            <a:r>
              <a:rPr lang="ru-RU" sz="5500" b="1" dirty="0" smtClean="0">
                <a:solidFill>
                  <a:schemeClr val="tx1"/>
                </a:solidFill>
              </a:rPr>
              <a:t>Снеговик</a:t>
            </a:r>
            <a:r>
              <a:rPr lang="ru-RU" sz="5500" b="1" dirty="0" smtClean="0"/>
              <a:t> </a:t>
            </a:r>
            <a:endParaRPr lang="ru-RU" sz="55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86200" y="4038600"/>
            <a:ext cx="5257800" cy="1905000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chemeClr val="tx1"/>
                </a:solidFill>
              </a:rPr>
              <a:t>Презентацию выполнила</a:t>
            </a:r>
          </a:p>
          <a:p>
            <a:pPr algn="l"/>
            <a:r>
              <a:rPr lang="ru-RU" sz="2400" b="1" dirty="0" smtClean="0">
                <a:solidFill>
                  <a:schemeClr val="tx1"/>
                </a:solidFill>
              </a:rPr>
              <a:t>учитель начальных классов  ГБОУ СОШ № 276 г. Москвы</a:t>
            </a:r>
          </a:p>
          <a:p>
            <a:pPr algn="l"/>
            <a:r>
              <a:rPr lang="ru-RU" sz="2400" b="1" dirty="0" smtClean="0">
                <a:solidFill>
                  <a:schemeClr val="tx1"/>
                </a:solidFill>
              </a:rPr>
              <a:t>Колегаева Ольга Владимировна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457200"/>
            <a:ext cx="3526201" cy="541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523999"/>
            <a:ext cx="5867400" cy="3886201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Появился во дворе</a:t>
            </a:r>
          </a:p>
          <a:p>
            <a:pPr>
              <a:buNone/>
            </a:pPr>
            <a:r>
              <a:rPr lang="ru-RU" b="1" dirty="0" smtClean="0"/>
              <a:t> Он в холодном декабре.</a:t>
            </a:r>
          </a:p>
          <a:p>
            <a:pPr>
              <a:buNone/>
            </a:pPr>
            <a:r>
              <a:rPr lang="ru-RU" b="1" dirty="0" smtClean="0"/>
              <a:t> Неуклюжий и смешной</a:t>
            </a:r>
          </a:p>
          <a:p>
            <a:pPr>
              <a:buNone/>
            </a:pPr>
            <a:r>
              <a:rPr lang="ru-RU" b="1" dirty="0" smtClean="0"/>
              <a:t> У катка стоит с метлой.</a:t>
            </a:r>
          </a:p>
          <a:p>
            <a:pPr>
              <a:buNone/>
            </a:pPr>
            <a:r>
              <a:rPr lang="ru-RU" b="1" dirty="0" smtClean="0"/>
              <a:t> К ветру зимнему привык</a:t>
            </a:r>
          </a:p>
          <a:p>
            <a:pPr>
              <a:buNone/>
            </a:pPr>
            <a:r>
              <a:rPr lang="ru-RU" b="1" dirty="0" smtClean="0"/>
              <a:t> Наш приятель ...</a:t>
            </a:r>
            <a:endParaRPr lang="ru-RU" b="1" dirty="0"/>
          </a:p>
        </p:txBody>
      </p:sp>
      <p:pic>
        <p:nvPicPr>
          <p:cNvPr id="4" name="Рисунок 3" descr="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1524000"/>
            <a:ext cx="2870200" cy="3444240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33400" y="304800"/>
            <a:ext cx="7696200" cy="6149975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/>
              <a:t>Мы слепили снежный ком...</a:t>
            </a:r>
          </a:p>
          <a:p>
            <a:pPr algn="ctr">
              <a:buNone/>
            </a:pPr>
            <a:r>
              <a:rPr lang="ru-RU" b="1" dirty="0" smtClean="0"/>
              <a:t> — Будешь, ком, снеговиком!</a:t>
            </a:r>
          </a:p>
          <a:p>
            <a:pPr algn="ctr">
              <a:buNone/>
            </a:pPr>
            <a:r>
              <a:rPr lang="ru-RU" b="1" dirty="0" smtClean="0"/>
              <a:t> Сверху мы поставим два.</a:t>
            </a:r>
          </a:p>
          <a:p>
            <a:pPr algn="ctr">
              <a:buNone/>
            </a:pPr>
            <a:r>
              <a:rPr lang="ru-RU" b="1" dirty="0" smtClean="0"/>
              <a:t> Самый верхний — голова.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 Нос — морковка. Это раз!</a:t>
            </a:r>
          </a:p>
          <a:p>
            <a:pPr algn="ctr">
              <a:buNone/>
            </a:pPr>
            <a:r>
              <a:rPr lang="ru-RU" b="1" dirty="0" smtClean="0"/>
              <a:t> Два — стекляшки вместо глаз.</a:t>
            </a:r>
          </a:p>
          <a:p>
            <a:pPr algn="ctr">
              <a:buNone/>
            </a:pPr>
            <a:r>
              <a:rPr lang="ru-RU" b="1" dirty="0" smtClean="0"/>
              <a:t> И свеклой, при счёте «три!»,</a:t>
            </a:r>
          </a:p>
          <a:p>
            <a:pPr algn="ctr">
              <a:buNone/>
            </a:pPr>
            <a:r>
              <a:rPr lang="ru-RU" b="1" dirty="0" smtClean="0"/>
              <a:t> Рот рисуем. Посмотри!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 Ноги – кеды, руки – ветки.</a:t>
            </a:r>
          </a:p>
          <a:p>
            <a:pPr algn="ctr">
              <a:buNone/>
            </a:pPr>
            <a:r>
              <a:rPr lang="ru-RU" b="1" dirty="0" smtClean="0"/>
              <a:t> Лыжи взяли мы у Светки…</a:t>
            </a:r>
          </a:p>
          <a:p>
            <a:pPr algn="ctr">
              <a:buNone/>
            </a:pPr>
            <a:r>
              <a:rPr lang="ru-RU" b="1" dirty="0" smtClean="0"/>
              <a:t> Снеговик заулыбался</a:t>
            </a:r>
          </a:p>
          <a:p>
            <a:pPr algn="ctr">
              <a:buNone/>
            </a:pPr>
            <a:r>
              <a:rPr lang="ru-RU" b="1" dirty="0" smtClean="0"/>
              <a:t> И на лыжах в лес умчался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i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" y="381000"/>
            <a:ext cx="8026400" cy="60198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2568194" cy="2819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Рисунок 2" descr="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381000"/>
            <a:ext cx="2057018" cy="2971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 descr="4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944" y="3657600"/>
            <a:ext cx="2221484" cy="287260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3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0400" y="3657600"/>
            <a:ext cx="2438400" cy="28003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04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0" y="396240"/>
            <a:ext cx="2514600" cy="295656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06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72200" y="3733800"/>
            <a:ext cx="2413000" cy="2819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неговик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6326" y="-45719"/>
            <a:ext cx="9250326" cy="6903719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негови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304800"/>
            <a:ext cx="4343399" cy="4343399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одзаголовок 3"/>
          <p:cNvSpPr>
            <a:spLocks noGrp="1"/>
          </p:cNvSpPr>
          <p:nvPr>
            <p:ph type="subTitle" idx="4294967295"/>
          </p:nvPr>
        </p:nvSpPr>
        <p:spPr>
          <a:xfrm>
            <a:off x="1676400" y="4876800"/>
            <a:ext cx="6400800" cy="1524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Спасибо за отличную работу!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7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69</TotalTime>
  <Words>133</Words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Яркая</vt:lpstr>
      <vt:lpstr>Снеговик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10</cp:revision>
  <dcterms:created xsi:type="dcterms:W3CDTF">2012-12-12T13:08:00Z</dcterms:created>
  <dcterms:modified xsi:type="dcterms:W3CDTF">2012-12-12T16:40:51Z</dcterms:modified>
</cp:coreProperties>
</file>