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7DA"/>
    <a:srgbClr val="84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78669-F9D3-4430-87EB-C0A18C7279A3}" type="datetimeFigureOut">
              <a:rPr lang="ru-RU" smtClean="0"/>
              <a:t>31.05.2011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C26E7-AE5C-42D2-937C-DDF69A591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5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C26E7-AE5C-42D2-937C-DDF69A59108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8250">
              <a:srgbClr val="428A32"/>
            </a:gs>
            <a:gs pos="97375">
              <a:srgbClr val="589A42"/>
            </a:gs>
            <a:gs pos="96937">
              <a:srgbClr val="63A24A"/>
            </a:gs>
            <a:gs pos="91000">
              <a:schemeClr val="accent5">
                <a:lumMod val="44000"/>
                <a:lumOff val="56000"/>
              </a:schemeClr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A952A-25C5-4FBA-A199-903E5B0B6E2E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E552A7-B985-4155-83A0-3C3827EE6F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rgbClr val="14C7DA"/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Волшебный клочок бумаги</a:t>
            </a:r>
            <a:endParaRPr lang="ru-RU" b="1" dirty="0">
              <a:ln w="24500" cmpd="dbl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rgbClr val="14C7DA"/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27000">
                    <a:srgbClr val="00B0F0">
                      <a:alpha val="89000"/>
                    </a:srgbClr>
                  </a:glow>
                </a:effectLst>
                <a:latin typeface="Georgia" pitchFamily="18" charset="0"/>
              </a:rPr>
              <a:t>Как изменить мир?</a:t>
            </a:r>
            <a:endParaRPr lang="ru-RU" sz="4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glow rad="127000">
                  <a:srgbClr val="00B0F0">
                    <a:alpha val="89000"/>
                  </a:srgbClr>
                </a:glo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/>
          <a:lstStyle/>
          <a:p>
            <a:r>
              <a:rPr lang="ru-RU" dirty="0" smtClean="0"/>
              <a:t>Как </a:t>
            </a:r>
            <a:r>
              <a:rPr lang="ru-RU" dirty="0" smtClean="0"/>
              <a:t>появилась бумага на Земле?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 течении многих тысячелетий люди искали материал для письма.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Наши предки с этой целью использовали глину и камень.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На смену им пришли деревянные дощечки, покрытые слоем воска.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Их сменил папирус – растение, близкое нашим болотным осокам.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  <a:cs typeface="Times New Roman" pitchFamily="18" charset="0"/>
              </a:rPr>
              <a:t>Во II-м веке до нашей эры в Малой Азии был придуман </a:t>
            </a:r>
            <a:r>
              <a:rPr lang="ru-RU" smtClean="0">
                <a:solidFill>
                  <a:schemeClr val="tx2"/>
                </a:solidFill>
                <a:cs typeface="Times New Roman" pitchFamily="18" charset="0"/>
              </a:rPr>
              <a:t>пергамент</a:t>
            </a:r>
            <a:r>
              <a:rPr lang="ru-RU" smtClean="0">
                <a:solidFill>
                  <a:schemeClr val="tx2"/>
                </a:solidFill>
              </a:rPr>
              <a:t>.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Настоящим началом истории бумаги принято считать 105 год нашей эры, а родиной –Китай.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643074"/>
          </a:xfrm>
        </p:spPr>
        <p:txBody>
          <a:bodyPr/>
          <a:lstStyle/>
          <a:p>
            <a:r>
              <a:rPr lang="ru-RU" dirty="0" smtClean="0"/>
              <a:t>Из чего производят бумагу?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из древесины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из макулатуры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из синтетических материалов</a:t>
            </a:r>
            <a:endParaRPr lang="ru-RU" u="sng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из хлопка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из пшеницы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из риса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из бамбука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из камыша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из конопли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из папируса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7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09758"/>
          </a:xfrm>
        </p:spPr>
        <p:txBody>
          <a:bodyPr/>
          <a:lstStyle/>
          <a:p>
            <a:r>
              <a:rPr lang="ru-RU" sz="3200" dirty="0" smtClean="0">
                <a:latin typeface="+mj-lt"/>
              </a:rPr>
              <a:t>Какие виды бумаги существуют?</a:t>
            </a:r>
            <a:endParaRPr lang="ru-RU" sz="3200" dirty="0">
              <a:latin typeface="+mj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 anchor="ctr">
            <a:normAutofit fontScale="32500" lnSpcReduction="20000"/>
          </a:bodyPr>
          <a:lstStyle/>
          <a:p>
            <a:pPr lvl="7" algn="just">
              <a:buNone/>
            </a:pPr>
            <a:endParaRPr lang="ru-RU" sz="2400" dirty="0" smtClean="0">
              <a:solidFill>
                <a:srgbClr val="0070C0"/>
              </a:solidFill>
              <a:latin typeface="+mn-lt"/>
            </a:endParaRP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Существует более 600 видов бумаги.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Основными видами являются:</a:t>
            </a:r>
          </a:p>
          <a:p>
            <a:pPr lvl="7" algn="just">
              <a:buNone/>
            </a:pPr>
            <a:endParaRPr lang="ru-RU" sz="5500" dirty="0" smtClean="0">
              <a:solidFill>
                <a:srgbClr val="0070C0"/>
              </a:solidFill>
              <a:latin typeface="+mn-lt"/>
            </a:endParaRP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Бумага для книг и журналов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Газеты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Упаковочная и оберточная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Писчая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Почтовая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Для ксерокса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Калька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Чертежно-рисовальная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Глянцевая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Копировальная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Обойная</a:t>
            </a:r>
          </a:p>
          <a:p>
            <a:pPr lvl="7" algn="just">
              <a:buNone/>
            </a:pPr>
            <a:r>
              <a:rPr lang="ru-RU" sz="5500" dirty="0" smtClean="0">
                <a:solidFill>
                  <a:srgbClr val="0070C0"/>
                </a:solidFill>
                <a:latin typeface="+mn-lt"/>
              </a:rPr>
              <a:t>Картон</a:t>
            </a:r>
          </a:p>
          <a:p>
            <a:pPr lvl="7" algn="just">
              <a:buNone/>
            </a:pPr>
            <a:r>
              <a:rPr lang="ru-RU" sz="5500" dirty="0" err="1" smtClean="0">
                <a:solidFill>
                  <a:srgbClr val="0070C0"/>
                </a:solidFill>
                <a:latin typeface="+mn-lt"/>
              </a:rPr>
              <a:t>Пипиросная</a:t>
            </a:r>
            <a:endParaRPr lang="ru-RU" sz="5500" dirty="0" smtClean="0">
              <a:solidFill>
                <a:srgbClr val="0070C0"/>
              </a:solidFill>
              <a:latin typeface="+mn-lt"/>
            </a:endParaRPr>
          </a:p>
          <a:p>
            <a:pPr lvl="7" algn="just">
              <a:buNone/>
            </a:pPr>
            <a:endParaRPr lang="ru-RU" sz="5500" dirty="0" smtClean="0">
              <a:solidFill>
                <a:srgbClr val="0070C0"/>
              </a:solidFill>
              <a:latin typeface="+mn-lt"/>
            </a:endParaRPr>
          </a:p>
          <a:p>
            <a:pPr lvl="7" algn="just">
              <a:buNone/>
            </a:pPr>
            <a:endParaRPr lang="ru-RU" sz="2400" dirty="0" smtClean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622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/>
          <a:lstStyle/>
          <a:p>
            <a:r>
              <a:rPr lang="ru-RU" sz="4000" dirty="0" smtClean="0">
                <a:effectLst/>
                <a:latin typeface="Century Gothic"/>
                <a:ea typeface="+mn-ea"/>
                <a:cs typeface="+mn-cs"/>
              </a:rPr>
              <a:t>Зачем людям нужна бумага?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Несколько обыкновенных квадратных или прямоугольных бумажных листов и полосок позволят вам создать целую игрушечную страну, украсить дом, сделать подарки близким и друзьям!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8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632112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>Что такое «оригами»?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Удивительные превращения бумажного квадратика!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Слово «оригами» японского происхождения и состоит из двух слов: «ори» – сложенный и «</a:t>
            </a:r>
            <a:r>
              <a:rPr lang="ru-RU" dirty="0" err="1" smtClean="0">
                <a:solidFill>
                  <a:srgbClr val="0070C0"/>
                </a:solidFill>
              </a:rPr>
              <a:t>ками</a:t>
            </a:r>
            <a:r>
              <a:rPr lang="ru-RU" dirty="0" smtClean="0">
                <a:solidFill>
                  <a:srgbClr val="0070C0"/>
                </a:solidFill>
              </a:rPr>
              <a:t>»- бумага.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Это способ создания и конструирования из бумажного квадрата разнообразных  поделок и игрушек.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А что создадите вы?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40087"/>
            <a:ext cx="2190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14097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16299"/>
            <a:ext cx="11525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5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dirty="0" smtClean="0"/>
              <a:t>Что вы можете сделать из бумаги?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помощью техники «оригами»?</a:t>
            </a:r>
          </a:p>
          <a:p>
            <a:r>
              <a:rPr lang="ru-RU" dirty="0" smtClean="0"/>
              <a:t>Способом складывания по спирали?</a:t>
            </a:r>
          </a:p>
          <a:p>
            <a:r>
              <a:rPr lang="ru-RU" dirty="0" smtClean="0"/>
              <a:t>По выполнению модулей </a:t>
            </a:r>
            <a:r>
              <a:rPr lang="ru-RU" dirty="0" err="1" smtClean="0"/>
              <a:t>кусудамы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С </a:t>
            </a:r>
            <a:r>
              <a:rPr lang="ru-RU" smtClean="0"/>
              <a:t>помощью аппликации?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0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211</TotalTime>
  <Words>253</Words>
  <Application>Microsoft Office PowerPoint</Application>
  <PresentationFormat>Экран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Волшебный клочок бумаги</vt:lpstr>
      <vt:lpstr>Как появилась бумага на Земле?</vt:lpstr>
      <vt:lpstr>Из чего производят бумагу?</vt:lpstr>
      <vt:lpstr>Какие виды бумаги существуют?</vt:lpstr>
      <vt:lpstr>Зачем людям нужна бумага? </vt:lpstr>
      <vt:lpstr>        Что такое «оригами»?  Удивительные превращения бумажного квадратика!</vt:lpstr>
      <vt:lpstr>Что вы можете сделать из бумаги?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Волшебный клочок бумаги</dc:title>
  <dc:creator>Ученик</dc:creator>
  <cp:lastModifiedBy>Ученик</cp:lastModifiedBy>
  <cp:revision>27</cp:revision>
  <dcterms:created xsi:type="dcterms:W3CDTF">2011-05-12T10:47:45Z</dcterms:created>
  <dcterms:modified xsi:type="dcterms:W3CDTF">2011-05-31T08:55:34Z</dcterms:modified>
</cp:coreProperties>
</file>