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71" r:id="rId13"/>
    <p:sldId id="269" r:id="rId14"/>
    <p:sldId id="272" r:id="rId15"/>
    <p:sldId id="273" r:id="rId16"/>
    <p:sldId id="268" r:id="rId17"/>
    <p:sldId id="265" r:id="rId18"/>
    <p:sldId id="266" r:id="rId19"/>
    <p:sldId id="270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8228619-3911-4444-A93B-6CDB9D9C8EBC}">
          <p14:sldIdLst>
            <p14:sldId id="256"/>
            <p14:sldId id="257"/>
            <p14:sldId id="275"/>
            <p14:sldId id="258"/>
            <p14:sldId id="259"/>
            <p14:sldId id="260"/>
            <p14:sldId id="261"/>
            <p14:sldId id="262"/>
            <p14:sldId id="263"/>
            <p14:sldId id="264"/>
            <p14:sldId id="267"/>
            <p14:sldId id="271"/>
            <p14:sldId id="269"/>
            <p14:sldId id="272"/>
            <p14:sldId id="273"/>
            <p14:sldId id="268"/>
            <p14:sldId id="265"/>
            <p14:sldId id="266"/>
            <p14:sldId id="270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48D348F-3E33-4D7A-BE44-9C6F6DA45352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1610-76A2-4B4A-959F-3F539614CFA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23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348F-3E33-4D7A-BE44-9C6F6DA45352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1610-76A2-4B4A-959F-3F539614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1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348F-3E33-4D7A-BE44-9C6F6DA45352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1610-76A2-4B4A-959F-3F539614CFA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08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348F-3E33-4D7A-BE44-9C6F6DA45352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1610-76A2-4B4A-959F-3F539614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54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348F-3E33-4D7A-BE44-9C6F6DA45352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1610-76A2-4B4A-959F-3F539614CFA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772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348F-3E33-4D7A-BE44-9C6F6DA45352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1610-76A2-4B4A-959F-3F539614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8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348F-3E33-4D7A-BE44-9C6F6DA45352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1610-76A2-4B4A-959F-3F539614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9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348F-3E33-4D7A-BE44-9C6F6DA45352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1610-76A2-4B4A-959F-3F539614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9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348F-3E33-4D7A-BE44-9C6F6DA45352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1610-76A2-4B4A-959F-3F539614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16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348F-3E33-4D7A-BE44-9C6F6DA45352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1610-76A2-4B4A-959F-3F539614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94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348F-3E33-4D7A-BE44-9C6F6DA45352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1610-76A2-4B4A-959F-3F539614CFA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76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48D348F-3E33-4D7A-BE44-9C6F6DA45352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5621610-76A2-4B4A-959F-3F539614CFA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76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ChevronInverted">
              <a:avLst/>
            </a:prstTxWarp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Живые снежинки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36724" y="5394960"/>
            <a:ext cx="3354977" cy="146304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Глазова Е. В.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&amp;Tcy;&amp;iecy;&amp;scy;&amp;tcy;&amp;ocy;&amp;vcy;&amp;ycy;&amp;jcy; &amp;scy;&amp;acy;&amp;jcy;&amp;tcy;, &amp;scy;&amp;ocy;&amp;bcy;&amp;rcy;&amp;acy;&amp;ncy;&amp;ncy;&amp;ycy;&amp;jcy; &amp;ncy;&amp;acy; Api GdeFon / &amp;Kcy;&amp;acy;&amp;rcy;&amp;tcy;&amp;icy;&amp;n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538" y="162752"/>
            <a:ext cx="7628708" cy="4211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&amp;Scy;&amp;tcy;&amp;acy;&amp;rcy;&amp;ycy;&amp;jcy;, &amp;ncy;&amp;ocy; &amp;pcy;&amp;icy;Z&amp;dcy;&amp;iecy;&amp;tscy; &amp;ucy;&amp;zhcy;&amp;iecy; &amp;kcy;&amp;acy;&amp;kcy;&amp;ocy;&amp;jcy; &amp;Ncy;&amp;ocy;&amp;vcy;&amp;ycy;&amp;jcy;. - &amp;Icy;&amp;mcy;&amp;pcy;&amp;iecy;&amp;rcy;&amp;acy;&amp;tcy;&amp;rcy;&amp;icy;&amp;tscy;&amp;acy; &amp;CHcy;&amp;ucy;&amp;mcy;&amp;acy;&amp;chcy;&amp;iecy;&amp;chcy;&amp;iecy;&amp;jcy; &amp;Ucy;&amp;kcy;&amp;rcy;&amp;acy;&amp;icy;&amp;ncy;&amp;ycy;, 48 &amp;lcy;&amp;iecy;&amp;tcy;, &amp;scy;&amp;tcy;&amp;rcy;&amp;acy;&amp;ncy;&amp;icy;&amp;tscy;&amp;acy; 2 - &amp;Scy;&amp;iecy;&amp;tcy;&amp;softcy; &amp;zcy;&amp;ncy;&amp;acy;&amp;kcy;&amp;ocy;&amp;mcy;&amp;scy;&amp;tcy;&amp;vcy; &amp;Mcy;&amp;acy;&amp;mcy;&amp;bcy;&amp;acy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420" y="425996"/>
            <a:ext cx="3957282" cy="351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4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765" y="493897"/>
            <a:ext cx="5329646" cy="580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6" name="Picture 10" descr="&quot;&amp;Tcy;&amp;ycy; - &amp;Mcy;&amp;Acy;&amp;Mcy;&amp;Acy;!&quot; - &amp;fcy;&amp;ocy;&amp;rcy;&amp;ucy;&amp;mcy; &amp;dcy;&amp;lcy;&amp;yacy; &amp;mcy;&amp;acy;&amp;mcy; &amp;icy; &amp;pcy;&amp;acy;&amp;pcy; &amp;Fcy;&amp;ocy;&amp;rcy;&amp;ucy;&amp;mcy; Invision Power Board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6860" y="493897"/>
            <a:ext cx="4210228" cy="580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7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771" y="409880"/>
            <a:ext cx="4415246" cy="6058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&amp;Scy;&amp;khcy;&amp;iecy;&amp;mcy;&amp;ycy; &amp;scy;&amp;ncy;&amp;iecy;&amp;zhcy;&amp;icy;&amp;ncy;&amp;ocy;&amp;kcy; - &amp;Ncy;&amp;ocy;&amp;vcy;&amp;ycy;&amp;jcy; &amp;gcy;&amp;ocy;&amp;dcy; - &amp;Pcy;&amp;ocy;&amp;dcy;&amp;acy;&amp;rcy;&amp;kcy;&amp;icy; &amp;kcy; &amp;pcy;&amp;rcy;&amp;acy;&amp;zcy;&amp;dcy;&amp;ncy;&amp;icy;&amp;kcy;&amp;acy;&amp;mcy; - &amp;Kcy;&amp;acy;&amp;tcy;&amp;acy;&amp;lcy;&amp;ocy;&amp;gcy; …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7182" y="375095"/>
            <a:ext cx="4455252" cy="6092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0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20"/>
          <a:stretch/>
        </p:blipFill>
        <p:spPr>
          <a:xfrm>
            <a:off x="576432" y="330645"/>
            <a:ext cx="5161730" cy="6279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Gallery.ru / &amp;Fcy;&amp;ocy;&amp;tcy;&amp;ocy; #22 - &amp;pcy;&amp;ocy;&amp;dcy;&amp;dcy;&amp;iecy;&amp;lcy;&amp;kcy;&amp;icy; &amp;icy;&amp;zcy; &amp;bcy;&amp;ucy;&amp;mcy;&amp;acy;&amp;gcy;&amp;icy; - gajdajka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01693" y="330645"/>
            <a:ext cx="4520946" cy="6279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3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Kcy;&amp;acy;&amp;kcy; &amp;vcy;&amp;ycy;&amp;rcy;&amp;iecy;&amp;zcy;&amp;acy;&amp;tcy;&amp;softcy; &amp;ncy;&amp;ocy;&amp;vcy;&amp;ocy;&amp;gcy;&amp;ocy;&amp;dcy;&amp;ncy;&amp;icy;&amp;iecy; &amp;scy;&amp;ncy;&amp;iecy;&amp;zhcy;&amp;icy;&amp;ncy;&amp;kcy;&amp;icy;. &amp;Icy;&amp;ncy;&amp;fcy;&amp;ocy;&amp;gcy;&amp;rcy;&amp;acy;&amp;fcy;&amp;icy;&amp;kcy;&amp;acy; &amp;Bcy;&amp;iecy;&amp;lcy;&amp;ocy;&amp;rcy;&amp;ucy;&amp;scy;&amp;scy;&amp;kcy;&amp;icy;&amp;jcy; &amp;mcy;&amp;ocy;&amp;lcy;&amp;ocy;&amp;dcy;&amp;iecy;&amp;zhcy;&amp;ncy;&amp;ycy;&amp;jcy; &amp;fcy;&amp;ocy;&amp;rcy;&amp;ucy;&amp;m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340" y="339634"/>
            <a:ext cx="7603764" cy="2990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&amp;Ocy;&amp;pcy;&amp;tcy;&amp;icy;&amp;mcy;&amp;icy;&amp;scy;&amp;tcy;. &amp;Kcy;&amp;acy;&amp;kcy; &amp;vcy;&amp;ycy;&amp;rcy;&amp;iecy;&amp;zcy;&amp;acy;&amp;tcy;&amp;softcy; &amp;scy;&amp;ncy;&amp;iecy;&amp;zhcy;&amp;icy;&amp;ncy;&amp;kcy;&amp;icy; &amp;icy;&amp;zcy; &amp;bcy;&amp;ucy;&amp;mcy;&amp;acy;&amp;gcy;&amp;i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803" y="3566034"/>
            <a:ext cx="7786642" cy="293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Ncy;&amp;ocy;&amp;vcy;&amp;ycy;&amp;jcy; &amp;gcy;&amp;ocy;&amp;dcy;-2012. &amp;Scy;&amp;ncy;&amp;iecy;&amp;zhcy;&amp;icy;&amp;ncy;&amp;kcy;&amp;icy; &amp;icy;&amp;zcy; &amp;bcy;&amp;ucy;&amp;mcy;&amp;acy;&amp;gcy;&amp;icy;. &amp;Scy;&amp;khcy;&amp;iecy;&amp;mcy;&amp;ycy; &amp;scy;&amp;ncy;&amp;iecy;&amp;zhcy;&amp;icy;&amp;ncy;&amp;ocy;&amp;kcy;. &amp;Vcy;&amp;ycy;&amp;rcy;&amp;iecy;&amp;zcy;&amp;acy;&amp;iecy;&amp;mcy; &amp;ncy;&amp;ocy;&amp;vcy;&amp;ocy;&amp;gcy;&amp;ocy;&amp;dcy;&amp;ncy;&amp;icy;&amp;iecy; &amp;scy;&amp;ncy;&amp;iecy;&amp;zhcy;&amp;icy;&amp;ncy;&amp;kcy;&amp;icy; - &amp;Acy;&amp;lcy;&amp;tcy;&amp;acy;&amp;pcy;&amp;rcy;&amp;iecy;&amp;scy;&amp;s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58" y="0"/>
            <a:ext cx="6650160" cy="32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&amp;Ncy;&amp;ocy;&amp;vcy;&amp;ycy;&amp;jcy; &amp;gcy;&amp;ocy;&amp;dcy;-2012. &amp;Scy;&amp;ncy;&amp;iecy;&amp;zhcy;&amp;icy;&amp;ncy;&amp;kcy;&amp;icy; &amp;icy;&amp;zcy; &amp;bcy;&amp;ucy;&amp;mcy;&amp;acy;&amp;gcy;&amp;icy;. &amp;Scy;&amp;khcy;&amp;iecy;&amp;mcy;&amp;ycy; &amp;scy;&amp;ncy;&amp;iecy;&amp;zhcy;&amp;icy;&amp;ncy;&amp;ocy;&amp;kcy;. &amp;Vcy;&amp;ycy;&amp;rcy;&amp;iecy;&amp;zcy;&amp;acy;&amp;iecy;&amp;mcy;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2195" y="3503495"/>
            <a:ext cx="6148251" cy="3139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Scy;&amp;iecy;&amp;rcy;&amp;dcy;&amp;iecy;&amp;chcy;&amp;ncy;&amp;ocy; &amp;pcy;&amp;ocy;&amp;zcy;&amp;dcy;&amp;rcy;&amp;acy;&amp;vcy;&amp;lcy;&amp;yacy;&amp;iecy;&amp;mcy; &amp;vcy;&amp;scy;&amp;iecy;&amp;khcy; &amp;scy; &amp;ncy;&amp;acy;&amp;scy;&amp;tcy;&amp;ucy;&amp;pcy;&amp;acy;&amp;yucy;&amp;shchcy;&amp;icy;&amp;mcy;&amp;icy; &amp;pcy;&amp;rcy;&amp;acy;&amp;zcy;&amp;dcy;&amp;ncy;&amp;icy;&amp;kcy;&amp;acy;&amp;mcy;&amp;icy; &amp;Ncy;&amp;ocy;&amp;vcy;&amp;ocy;&amp;gcy;&amp;ocy; &amp;gcy;&amp;ocy;&amp;dcy;&amp;acy; &amp;icy; &amp;Rcy;&amp;ocy;&amp;zhcy;&amp;dcy;&amp;iecy;&amp;scy;&amp;tcy;&amp;vcy;&amp;acy; &amp;KHcy;&amp;rcy;&amp;icy;&amp;scy;&amp;tcy;&amp;ocy;&amp;vcy;&amp;ocy;&amp;gcy;&amp;ocy;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12" y="627652"/>
            <a:ext cx="428625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&amp;Ocy;&amp;rcy;&amp;icy;&amp;gcy;&amp;acy;&amp;mcy;&amp;icy; - &amp;Ocy;&amp;rcy;&amp;icy;&amp;gcy;&amp;acy;&amp;mcy;&amp;i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459" y="2403566"/>
            <a:ext cx="6604055" cy="395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&amp;Pcy;&amp;Rcy;&amp;Icy;&amp;Mcy;&amp;Ocy;&amp;Rcy;&amp;Ucy;&amp;SHcy;&amp;Kcy;&amp;Icy; &amp;Vcy;&amp;Lcy;&amp;Acy;&amp;Dcy;&amp;Icy;&amp;Vcy;&amp;Ocy;&amp;Scy;&amp;Tcy;&amp;Ocy;&amp;Kcy; - &amp;vcy;&amp;ycy;&amp;rcy;&amp;iecy;&amp;zcy;&amp;acy;&amp;iecy;&amp;mcy; &amp;scy;&amp;ncy;&amp;iecy;&amp;zhcy;&amp;icy;&amp;ncy;&amp;kcy;&amp;icy;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520" y="683045"/>
            <a:ext cx="10924468" cy="5428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4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&amp;Dcy;&amp;ncy;&amp;iecy;&amp;vcy;&amp;ncy;&amp;icy;&amp;kcy; &amp;Vcy;&amp;acy;&amp;lcy;&amp;iecy;&amp;ncy;&amp;tcy;&amp;icy;&amp;ncy;&amp;acy;_&amp;Kcy;&amp;ocy;&amp;zcy;&amp;lcy;&amp;ocy;&amp;vcy;&amp;a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209" y="202993"/>
            <a:ext cx="6271351" cy="306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&amp;Pcy;&amp;ucy;&amp;bcy;&amp;lcy;&amp;icy;&amp;kcy;&amp;acy;&amp;tscy;&amp;icy;&amp;icy; &amp;Rcy;&amp;ocy;&amp;mcy;&amp;acy;&amp;shcy;&amp;kcy;&amp;acy; - &amp;Rcy;&amp;ocy;&amp;dcy;&amp;icy;&amp;tcy;&amp;iecy;&amp;lcy;&amp;softcy;&amp;scy;&amp;tcy;&amp;vcy;&amp;ocy; - &amp;Scy;&amp;tcy;&amp;rcy;&amp;acy;&amp;ncy;&amp;icy;&amp;tscy;&amp;acy;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3598" y="3627119"/>
            <a:ext cx="6096000" cy="304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2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&amp;Scy;&amp;ncy;&amp;iecy;&amp;zhcy;&amp;icy;&amp;ncy;&amp;kcy;&amp;acy; &quot;&amp;Tcy;&amp;ocy;&amp;lcy;&amp;scy;&amp;tcy;&amp;ucy;&amp;khcy;&amp;acy;&quot; &amp;Dcy;&amp;iecy;&amp;t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8" y="390025"/>
            <a:ext cx="4286250" cy="594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&amp;Ucy;&amp;chcy;&amp;icy;&amp;lcy;&amp;acy;&amp;scy;&amp;softcy; &amp;vcy;&amp;ycy;&amp;rcy;&amp;iecy;&amp;zcy;&amp;acy;&amp;tcy;&amp;softcy; &amp;scy;&amp;ncy;&amp;iecy;&amp;zhcy;&amp;icy;&amp;ncy;&amp;kcy;&amp;icy; &quot; &amp;Pcy;&amp;ocy;&amp;icy;&amp;scy;&amp;kcy; &amp;mcy;&amp;acy;&amp;scy;&amp;tcy;&amp;iecy;&amp;rcy; &amp;kcy;&amp;lcy;&amp;acy;&amp;scy;&amp;scy;&amp;ocy;&amp;vcy;, &amp;pcy;&amp;ocy;&amp;dcy;&amp;iecy;&amp;lcy;&amp;ocy;&amp;kcy; &amp;scy;&amp;vcy;&amp;ocy;&amp;icy;&amp;mcy;&amp;icy; &amp;rcy;&amp;ucy;&amp;kcy;&amp;acy;&amp;mcy;&amp;icy; &amp;icy; &amp;rcy;&amp;ucy;&amp;kcy;&amp;ocy;&amp;dcy;&amp;iecy;&amp;lcy;&amp;icy;&amp;yacy; &amp;ncy;&amp;acy; SearchMasterclass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314" y="390025"/>
            <a:ext cx="6852921" cy="594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88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112" b="40967"/>
          <a:stretch/>
        </p:blipFill>
        <p:spPr>
          <a:xfrm>
            <a:off x="1529862" y="360565"/>
            <a:ext cx="9286183" cy="581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17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624224.vk.me/v624224479/93d8/YksYvWZxI9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5371" y="286498"/>
            <a:ext cx="8230778" cy="619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3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&amp;Scy;&amp;ncy;&amp;iecy;&amp;zhcy;&amp;icy;&amp;ncy;&amp;kcy;&amp;icy; - &amp;bcy;&amp;acy;&amp;lcy;&amp;iecy;&amp;rcy;&amp;icy;&amp;ncy;&amp;kcy;&amp;icy; &amp;icy;&amp;lcy;&amp;icy; &amp;ncy;&amp;ocy;&amp;vcy;&amp;ocy;&amp;gcy;&amp;ocy;&amp;dcy;&amp;ncy;&amp;icy;&amp;jcy; &amp;mcy;&amp;ocy;&amp;dcy;&amp;ucy;&amp;lcy;&amp;softcy; &amp;scy;&amp;vcy;&amp;ocy;&amp;icy;&amp;mcy;&amp;icy; &amp;rcy;&amp;ucy;&amp;kcy;&amp;acy;&amp;mcy;&amp;icy; - 2…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825" y="190500"/>
            <a:ext cx="6524625" cy="6471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&amp;Pcy;&amp;ocy;&amp;dcy;&amp;iecy;&amp;lcy;&amp;kcy;&amp;icy; &amp;icy;&amp;zcy; &amp;bcy;&amp;ucy;&amp;mcy;&amp;acy;&amp;gcy;&amp;icy; &amp;scy;&amp;vcy;&amp;ocy;&amp;icy;&amp;mcy;&amp;icy; &amp;rcy;&amp;ucy;&amp;kcy;&amp;acy;&amp;mcy;&amp;icy; - &amp;Dcy;&amp;iecy;&amp;tcy;&amp;scy;&amp;kcy;&amp;icy;&amp;jcy; &amp;dcy;&amp;vcy;&amp;ocy;&amp;rcy;&amp;icy;&amp;k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113" y="2421753"/>
            <a:ext cx="5800725" cy="3838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8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YUcy;&amp;zhcy;&amp;ncy;&amp;ycy;&amp;jcy; &amp;pcy;&amp;ocy;&amp;lcy;&amp;yucy;&amp;scy; - &amp;dcy;&amp;iecy;&amp;tcy;&amp;scy;&amp;kcy;&amp;icy;&amp;jcy; &amp;tcy;&amp;vcy;&amp;ocy;&amp;rcy;&amp;chcy;&amp;iecy;&amp;scy;&amp;kcy;&amp;icy;&amp;jcy; &amp;fcy;&amp;iecy;&amp;scy;&amp;tcy;&amp;icy;&amp;vcy;&amp;acy;&amp;lcy;&amp;soft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096" y="600574"/>
            <a:ext cx="6399559" cy="5476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&amp;Kcy;&amp;acy;&amp;kcy; &amp;scy;&amp;dcy;&amp;iecy;&amp;lcy;&amp;acy;&amp;tcy;&amp;softcy; &amp;kcy;&amp;rcy;&amp;acy;&amp;scy;&amp;icy;&amp;vcy;&amp;ucy;&amp;yucy; &amp;bcy;&amp;ucy;&amp;mcy;&amp;acy;&amp;zhcy;&amp;ncy;&amp;ucy;&amp;yucy; &amp;scy;&amp;ncy;&amp;iecy;&amp;zhcy;&amp;icy;&amp;ncy;&amp;kcy;&amp;ucy;. &amp;Kcy;&amp;rcy;&amp;acy;&amp;scy;&amp;icy;&amp;vcy;&amp;ycy;&amp;iecy; &amp;Vcy;&amp;iecy;&amp;shchcy;&amp;icy; &amp;scy;&amp;vcy;&amp;ocy;&amp;icy;&amp;mcy;&amp;icy;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12" y="600574"/>
            <a:ext cx="4038600" cy="547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4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624224.vk.me/v624224479/93df/5ILxXnkV4H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379" y="574130"/>
            <a:ext cx="4504764" cy="589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2422" y="495197"/>
            <a:ext cx="4833258" cy="5975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97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624224.vk.me/v624224479/93d1/SsiaHUXbl5M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841" y="307909"/>
            <a:ext cx="4770382" cy="6231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1" t="4551" r="47370" b="5953"/>
          <a:stretch/>
        </p:blipFill>
        <p:spPr>
          <a:xfrm>
            <a:off x="6348548" y="307909"/>
            <a:ext cx="5027694" cy="6231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96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624224.vk.me/v624224479/93b5/wwe-bim9Suc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335" y="408365"/>
            <a:ext cx="4651556" cy="609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29" t="4729" r="35671"/>
          <a:stretch/>
        </p:blipFill>
        <p:spPr>
          <a:xfrm>
            <a:off x="5904411" y="408365"/>
            <a:ext cx="5729011" cy="609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98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s624224.vk.me/v624224479/93bc/fPO3thJVME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585" y="443200"/>
            <a:ext cx="4557745" cy="6009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s624224.vk.me/v624224479/93ae/sxxNCe4s_7k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6296" y="292454"/>
            <a:ext cx="5343794" cy="616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4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&amp;Kcy;&amp;acy;&amp;kcy; &amp;vcy;&amp;ycy;&amp;rcy;&amp;iecy;&amp;zcy;&amp;acy;&amp;tcy;&amp;softcy; &amp;scy;&amp;ncy;&amp;iecy;&amp;zhcy;&amp;icy;&amp;ncy;&amp;kcy;&amp;icy;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55" y="0"/>
            <a:ext cx="6349727" cy="6672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&amp;Ecy;&amp;scy;&amp;kcy;&amp;icy;&amp;zcy;&amp;ycy; &amp;scy;&amp;ncy;&amp;iecy;&amp;zhcy;&amp;icy;&amp;ncy;&amp;ocy;&amp;kcy; - &amp;iecy;&amp;scy;&amp;kcy;&amp;icy;&amp;zcy;&amp;ycy; &amp;scy;&amp;ncy;&amp;iecy;&amp;zhcy;&amp;icy;&amp;ncy;&amp;ocy;&amp;kcy; - Babyblog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237" y="705395"/>
            <a:ext cx="4868090" cy="4868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0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&amp;Pcy;&amp;ocy;&amp;dcy;&amp;iecy;&amp;lcy;&amp;kcy;&amp;icy; - &amp;Pcy;&amp;ocy;&amp;dcy;&amp;iecy;&amp;lcy;&amp;kcy;&amp;icy;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3744" y="209005"/>
            <a:ext cx="8622667" cy="6324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148</TotalTime>
  <Words>7</Words>
  <Application>Microsoft Office PowerPoint</Application>
  <PresentationFormat>Широкоэкранный</PresentationFormat>
  <Paragraphs>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Tw Cen MT</vt:lpstr>
      <vt:lpstr>Tw Cen MT Condensed</vt:lpstr>
      <vt:lpstr>Wingdings 3</vt:lpstr>
      <vt:lpstr>Интеграл</vt:lpstr>
      <vt:lpstr>Живые снежинки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Живые снежинки</dc:title>
  <dc:creator>Елена</dc:creator>
  <cp:lastModifiedBy>Елена</cp:lastModifiedBy>
  <cp:revision>14</cp:revision>
  <dcterms:created xsi:type="dcterms:W3CDTF">2014-11-15T09:22:34Z</dcterms:created>
  <dcterms:modified xsi:type="dcterms:W3CDTF">2014-11-15T15:21:22Z</dcterms:modified>
</cp:coreProperties>
</file>