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382E5-871B-4142-BD48-82F73A2F251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4924-9466-466A-892D-C0FB824B4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4924-9466-466A-892D-C0FB824B4FA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8099-31F7-4D4F-9CF4-57D3016D2EA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3A327-846A-4DE0-9EBC-233475A3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2.gif"/><Relationship Id="rId4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3n2avo10t.jpg"/>
          <p:cNvPicPr>
            <a:picLocks noChangeAspect="1"/>
          </p:cNvPicPr>
          <p:nvPr/>
        </p:nvPicPr>
        <p:blipFill>
          <a:blip r:embed="rId2"/>
          <a:srcRect r="16"/>
          <a:stretch>
            <a:fillRect/>
          </a:stretch>
        </p:blipFill>
        <p:spPr>
          <a:xfrm>
            <a:off x="2214546" y="1214422"/>
            <a:ext cx="3929090" cy="503808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1472" y="500042"/>
            <a:ext cx="8072494" cy="6000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Знай правила дорожного движения,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5715016"/>
            <a:ext cx="7590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 таблицу умножения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2.jpg"/>
          <p:cNvPicPr>
            <a:picLocks noChangeAspect="1"/>
          </p:cNvPicPr>
          <p:nvPr/>
        </p:nvPicPr>
        <p:blipFill>
          <a:blip r:embed="rId2"/>
          <a:srcRect l="2419" t="1720" r="1613" b="1965"/>
          <a:stretch>
            <a:fillRect/>
          </a:stretch>
        </p:blipFill>
        <p:spPr>
          <a:xfrm>
            <a:off x="0" y="1071546"/>
            <a:ext cx="8956540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9px-5_19_2_(a)_(Road_sign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-71486"/>
            <a:ext cx="6572296" cy="6929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1_(Road_sign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0"/>
            <a:ext cx="55721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7_(Road_sign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0"/>
            <a:ext cx="4786346" cy="6796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6_(Road_sign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4786346" cy="6780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23_road_sig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7500990" cy="662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000504"/>
            <a:ext cx="7772400" cy="15001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закреплять знание детей о  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дорожных знаках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2.воспитывать культуру поведения 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в общественных местах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0"/>
            <a:ext cx="553827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страну дорожных знаков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rob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xeqv-98G6M.jpg"/>
          <p:cNvPicPr>
            <a:picLocks noChangeAspect="1"/>
          </p:cNvPicPr>
          <p:nvPr/>
        </p:nvPicPr>
        <p:blipFill>
          <a:blip r:embed="rId2"/>
          <a:srcRect l="10714" t="8730" r="14286" b="13125"/>
          <a:stretch>
            <a:fillRect/>
          </a:stretch>
        </p:blipFill>
        <p:spPr>
          <a:xfrm>
            <a:off x="2000232" y="500042"/>
            <a:ext cx="4500594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71472" y="142852"/>
            <a:ext cx="2143140" cy="21431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2357430"/>
            <a:ext cx="2143140" cy="21431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2910" y="4572008"/>
            <a:ext cx="2143140" cy="21431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714356"/>
            <a:ext cx="3286148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   Стой!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3071810"/>
            <a:ext cx="2614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   Жди!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5214950"/>
            <a:ext cx="38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-    Проходи!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/>
              <a:t>Цели</a:t>
            </a:r>
            <a:r>
              <a:rPr lang="ru-RU" sz="2400" dirty="0"/>
              <a:t>: 1. Углублять знания учащихся о правилах </a:t>
            </a:r>
            <a:r>
              <a:rPr lang="ru-RU" sz="2400" dirty="0" smtClean="0"/>
              <a:t>  </a:t>
            </a:r>
            <a:br>
              <a:rPr lang="ru-RU" sz="2400" dirty="0" smtClean="0"/>
            </a:br>
            <a:r>
              <a:rPr lang="ru-RU" sz="2400" dirty="0" smtClean="0"/>
              <a:t>                 дорожного движения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2</a:t>
            </a:r>
            <a:r>
              <a:rPr lang="ru-RU" sz="2400" dirty="0"/>
              <a:t>. Формировать представления </a:t>
            </a:r>
            <a:r>
              <a:rPr lang="ru-RU" sz="2400" dirty="0" smtClean="0"/>
              <a:t>младших</a:t>
            </a:r>
            <a:br>
              <a:rPr lang="ru-RU" sz="2400" dirty="0" smtClean="0"/>
            </a:br>
            <a:r>
              <a:rPr lang="ru-RU" sz="2400" dirty="0" smtClean="0"/>
              <a:t>               школьников </a:t>
            </a:r>
            <a:r>
              <a:rPr lang="ru-RU" sz="2400" dirty="0"/>
              <a:t>о безопасности дорожного движения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при </a:t>
            </a:r>
            <a:r>
              <a:rPr lang="ru-RU" sz="2400" dirty="0"/>
              <a:t>передвижении по улицам и дорогам.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3</a:t>
            </a:r>
            <a:r>
              <a:rPr lang="ru-RU" sz="2400" dirty="0"/>
              <a:t>. Воспитывать навыки выполнения основных 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               правил </a:t>
            </a:r>
            <a:r>
              <a:rPr lang="ru-RU" sz="2400" dirty="0"/>
              <a:t>поведения учащихся на улице, дороге, с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целью </a:t>
            </a:r>
            <a:r>
              <a:rPr lang="ru-RU" sz="2400" dirty="0"/>
              <a:t>предупреждения детского </a:t>
            </a:r>
            <a:r>
              <a:rPr lang="ru-RU" sz="2400" dirty="0" err="1"/>
              <a:t>дорожно</a:t>
            </a:r>
            <a:r>
              <a:rPr lang="ru-RU" sz="2400" dirty="0"/>
              <a:t> –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транспортного травматизма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us-for-kids.jpg"/>
          <p:cNvPicPr>
            <a:picLocks noChangeAspect="1"/>
          </p:cNvPicPr>
          <p:nvPr/>
        </p:nvPicPr>
        <p:blipFill>
          <a:blip r:embed="rId3"/>
          <a:srcRect b="5974"/>
          <a:stretch>
            <a:fillRect/>
          </a:stretch>
        </p:blipFill>
        <p:spPr>
          <a:xfrm>
            <a:off x="0" y="0"/>
            <a:ext cx="91778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ollebu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000108"/>
            <a:ext cx="5715008" cy="4626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ie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ewer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iewer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p304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5000660" cy="675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30531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-18635-2011-12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053950"/>
            <a:ext cx="5072065" cy="3804050"/>
          </a:xfrm>
          <a:prstGeom prst="rect">
            <a:avLst/>
          </a:prstGeom>
        </p:spPr>
      </p:pic>
      <p:pic>
        <p:nvPicPr>
          <p:cNvPr id="5" name="Рисунок 4" descr="23256c4a42e0b9c67928b7bda8525e0b_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14810" cy="372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23_road_sig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2853"/>
            <a:ext cx="2912002" cy="2571768"/>
          </a:xfrm>
          <a:prstGeom prst="rect">
            <a:avLst/>
          </a:prstGeom>
        </p:spPr>
      </p:pic>
      <p:pic>
        <p:nvPicPr>
          <p:cNvPr id="5" name="Рисунок 4" descr="7.1_(Road_sign)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42852"/>
            <a:ext cx="1863446" cy="2643186"/>
          </a:xfrm>
          <a:prstGeom prst="rect">
            <a:avLst/>
          </a:prstGeom>
        </p:spPr>
      </p:pic>
      <p:pic>
        <p:nvPicPr>
          <p:cNvPr id="6" name="Рисунок 5" descr="7.6_(Road_sign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14290"/>
            <a:ext cx="1781737" cy="2524128"/>
          </a:xfrm>
          <a:prstGeom prst="rect">
            <a:avLst/>
          </a:prstGeom>
        </p:spPr>
      </p:pic>
      <p:pic>
        <p:nvPicPr>
          <p:cNvPr id="7" name="Рисунок 6" descr="7.7_(Road_sign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3000372"/>
            <a:ext cx="1831218" cy="2600329"/>
          </a:xfrm>
          <a:prstGeom prst="rect">
            <a:avLst/>
          </a:prstGeom>
        </p:spPr>
      </p:pic>
      <p:pic>
        <p:nvPicPr>
          <p:cNvPr id="8" name="Рисунок 7" descr="299px-5_19_2_(a)_(Road_sign)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000372"/>
            <a:ext cx="2638433" cy="263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4px-3.9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423609" cy="4357694"/>
          </a:xfrm>
          <a:prstGeom prst="rect">
            <a:avLst/>
          </a:prstGeom>
        </p:spPr>
      </p:pic>
      <p:pic>
        <p:nvPicPr>
          <p:cNvPr id="5" name="Рисунок 4" descr="571px-4.4_(Road_sign)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214554"/>
            <a:ext cx="4505337" cy="4505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14290"/>
            <a:ext cx="7358114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Школа пешеходных 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42910" y="2786058"/>
            <a:ext cx="7772400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Задача: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закрепить знание о правилах перехода улицы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ез помощников, пешеходном переходе, светофоре.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285860"/>
            <a:ext cx="7772400" cy="2643195"/>
          </a:xfrm>
        </p:spPr>
        <p:txBody>
          <a:bodyPr>
            <a:normAutofit fontScale="85000" lnSpcReduction="10000"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</a:t>
            </a:r>
            <a:r>
              <a:rPr lang="ru-RU" sz="9600" dirty="0" smtClean="0">
                <a:solidFill>
                  <a:srgbClr val="00B0F0"/>
                </a:solidFill>
                <a:latin typeface="Segoe Script" pitchFamily="34" charset="0"/>
              </a:rPr>
              <a:t>Спасибо за      </a:t>
            </a:r>
            <a:br>
              <a:rPr lang="ru-RU" sz="9600" dirty="0" smtClean="0">
                <a:solidFill>
                  <a:srgbClr val="00B0F0"/>
                </a:solidFill>
                <a:latin typeface="Segoe Script" pitchFamily="34" charset="0"/>
              </a:rPr>
            </a:br>
            <a:r>
              <a:rPr lang="ru-RU" sz="9600" dirty="0" smtClean="0">
                <a:solidFill>
                  <a:srgbClr val="00B0F0"/>
                </a:solidFill>
                <a:latin typeface="Segoe Script" pitchFamily="34" charset="0"/>
              </a:rPr>
              <a:t>  внимание!</a:t>
            </a:r>
            <a:endParaRPr lang="ru-RU" sz="9600" dirty="0">
              <a:solidFill>
                <a:srgbClr val="00B0F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445950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дд-стен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30531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3466a3d1393aa80f6ef901ed100394ef.jpg"/>
          <p:cNvPicPr>
            <a:picLocks noChangeAspect="1"/>
          </p:cNvPicPr>
          <p:nvPr/>
        </p:nvPicPr>
        <p:blipFill>
          <a:blip r:embed="rId2"/>
          <a:srcRect b="8750"/>
          <a:stretch>
            <a:fillRect/>
          </a:stretch>
        </p:blipFill>
        <p:spPr>
          <a:xfrm>
            <a:off x="-46979" y="1"/>
            <a:ext cx="91909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256c4a42e0b9c67928b7bda8525e0b_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346" cy="6878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3a2c5e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52"/>
            <a:ext cx="6357982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59</Words>
  <Application>Microsoft Office PowerPoint</Application>
  <PresentationFormat>Экран (4:3)</PresentationFormat>
  <Paragraphs>12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Цели: 1. Углублять знания учащихся о правилах                     дорожного движения.                 2. Формировать представления младших                школьников о безопасности дорожного движения                 при передвижении по улицам и дорогам.                 3. Воспитывать навыки выполнения основных                  правил поведения учащихся на улице, дороге, с                 целью предупреждения детского дорожно –                 транспортного травматизма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12</cp:revision>
  <dcterms:created xsi:type="dcterms:W3CDTF">2012-12-14T10:50:08Z</dcterms:created>
  <dcterms:modified xsi:type="dcterms:W3CDTF">2012-12-16T10:23:07Z</dcterms:modified>
</cp:coreProperties>
</file>