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6D97-1D05-42A6-A121-2CE11D1C162A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AD2AD9-B477-44E5-B929-200BFD754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6D97-1D05-42A6-A121-2CE11D1C162A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2AD9-B477-44E5-B929-200BFD754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6D97-1D05-42A6-A121-2CE11D1C162A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2AD9-B477-44E5-B929-200BFD754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6D97-1D05-42A6-A121-2CE11D1C162A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AD2AD9-B477-44E5-B929-200BFD754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6D97-1D05-42A6-A121-2CE11D1C162A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2AD9-B477-44E5-B929-200BFD754AE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6D97-1D05-42A6-A121-2CE11D1C162A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2AD9-B477-44E5-B929-200BFD754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6D97-1D05-42A6-A121-2CE11D1C162A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5AD2AD9-B477-44E5-B929-200BFD754AE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6D97-1D05-42A6-A121-2CE11D1C162A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2AD9-B477-44E5-B929-200BFD754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6D97-1D05-42A6-A121-2CE11D1C162A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2AD9-B477-44E5-B929-200BFD754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6D97-1D05-42A6-A121-2CE11D1C162A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2AD9-B477-44E5-B929-200BFD754A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6D97-1D05-42A6-A121-2CE11D1C162A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2AD9-B477-44E5-B929-200BFD754AE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8406D97-1D05-42A6-A121-2CE11D1C162A}" type="datetimeFigureOut">
              <a:rPr lang="ru-RU" smtClean="0"/>
              <a:t>02.08.2014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AD2AD9-B477-44E5-B929-200BFD754AE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86626" y="2967335"/>
            <a:ext cx="697075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ЗВЕЗДНЫЙ ЧАС</a:t>
            </a:r>
          </a:p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«Широкая Масленица»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275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836712"/>
            <a:ext cx="3744416" cy="830997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СНОПАМИ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3968" y="1412776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1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2564904"/>
            <a:ext cx="4032448" cy="830997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ПЛОДАМИ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64288" y="2980402"/>
            <a:ext cx="792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2</a:t>
            </a:r>
            <a:endParaRPr lang="ru-R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89695" y="4365104"/>
            <a:ext cx="4032448" cy="830997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ОГУРЦАМИ</a:t>
            </a:r>
            <a:endParaRPr lang="ru-RU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99992" y="4869160"/>
            <a:ext cx="792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3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0199456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24744"/>
            <a:ext cx="3240360" cy="156966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СПИТ И ЗИМОЙ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779912" y="2132856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1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03948" y="2852936"/>
            <a:ext cx="4248472" cy="156966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ИГРАЕТ ЗИМОЙ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092280" y="4149080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2</a:t>
            </a:r>
            <a:endParaRPr lang="ru-R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4653136"/>
            <a:ext cx="4104456" cy="156966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ПЛАЧЕТ ЗИМОЙ</a:t>
            </a:r>
            <a:endParaRPr lang="ru-RU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99992" y="5589240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3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58310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980728"/>
            <a:ext cx="2952328" cy="830997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ТЕПЛОЕ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707904" y="1396226"/>
            <a:ext cx="792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1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2420888"/>
            <a:ext cx="3888432" cy="830997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ДОЖДЛИВОЕ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308304" y="2996952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2</a:t>
            </a:r>
            <a:endParaRPr lang="ru-R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4077072"/>
            <a:ext cx="3888432" cy="769441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СУХОЕ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83968" y="4581128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3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4217362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052736"/>
            <a:ext cx="3672408" cy="830997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ДОЖДЕМ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779912" y="1556792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1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2387789"/>
            <a:ext cx="4104456" cy="830997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ХОЛОДОМ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100392" y="2996952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2</a:t>
            </a:r>
            <a:endParaRPr lang="ru-R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4077072"/>
            <a:ext cx="4536504" cy="830997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СНЕГОМ</a:t>
            </a:r>
            <a:endParaRPr lang="ru-RU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04048" y="4581128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3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656126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80728"/>
            <a:ext cx="3168352" cy="156966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ЛЕД СОЙДЕТ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03848" y="2132856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1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2132856"/>
            <a:ext cx="3312368" cy="156966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ДОЖДЬ ПОЙДЕТ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524328" y="3284984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2</a:t>
            </a:r>
            <a:endParaRPr lang="ru-R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4115981"/>
            <a:ext cx="3672408" cy="156966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СНЕГ РАССТАЕТ</a:t>
            </a:r>
            <a:endParaRPr lang="ru-RU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39952" y="5445224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3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142030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980728"/>
            <a:ext cx="3456384" cy="830997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ХОЛОДНОЙ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355976" y="1484784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1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79912" y="2708920"/>
            <a:ext cx="3816424" cy="830997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ДОЖДЛИВОЙ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452320" y="3284984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2</a:t>
            </a:r>
            <a:endParaRPr lang="ru-R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4221088"/>
            <a:ext cx="4536504" cy="830997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ТЕПЛОЙ</a:t>
            </a:r>
            <a:endParaRPr lang="ru-RU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88024" y="4725144"/>
            <a:ext cx="1008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3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615054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3304" y="2967335"/>
            <a:ext cx="68773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ЛАКОМСТВО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1934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8762" y="2967335"/>
            <a:ext cx="7986482" cy="227754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ЗВЕЗДНЫЙ ЧАС</a:t>
            </a:r>
          </a:p>
          <a:p>
            <a:pPr algn="ctr"/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3817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700808"/>
            <a:ext cx="8686800" cy="4379317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58669"/>
            <a:ext cx="2880320" cy="1323439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cs typeface="Aharoni" panose="02010803020104030203" pitchFamily="2" charset="-79"/>
              </a:rPr>
              <a:t>Катальные горы</a:t>
            </a:r>
            <a:endParaRPr lang="ru-RU" sz="4000" b="1" dirty="0"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3780" y="499756"/>
            <a:ext cx="3438500" cy="707886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cs typeface="Aharoni" panose="02010803020104030203" pitchFamily="2" charset="-79"/>
              </a:rPr>
              <a:t>балаганы</a:t>
            </a:r>
            <a:endParaRPr lang="ru-RU" sz="4000" b="1" dirty="0"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1412776"/>
            <a:ext cx="4320480" cy="1323439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cs typeface="Aharoni" panose="02010803020104030203" pitchFamily="2" charset="-79"/>
              </a:rPr>
              <a:t>Петровский маскарад</a:t>
            </a:r>
            <a:endParaRPr lang="ru-RU" sz="4000" b="1" dirty="0"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2636912"/>
            <a:ext cx="3744416" cy="1323439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cs typeface="Aharoni" panose="02010803020104030203" pitchFamily="2" charset="-79"/>
              </a:rPr>
              <a:t>Петрушечные комедии</a:t>
            </a:r>
            <a:endParaRPr lang="ru-RU" sz="4000" b="1" dirty="0">
              <a:cs typeface="Aharoni" panose="02010803020104030203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3298631"/>
            <a:ext cx="3348372" cy="707886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cs typeface="Aharoni" panose="02010803020104030203" pitchFamily="2" charset="-79"/>
              </a:rPr>
              <a:t>чучело</a:t>
            </a:r>
            <a:endParaRPr lang="ru-RU" sz="4000" b="1" dirty="0"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1720" y="4725144"/>
            <a:ext cx="3312368" cy="1323439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cs typeface="Aharoni" panose="02010803020104030203" pitchFamily="2" charset="-79"/>
              </a:rPr>
              <a:t>Медвежья потеха</a:t>
            </a:r>
            <a:endParaRPr lang="ru-RU" sz="4000" b="1" dirty="0">
              <a:cs typeface="Aharoni" panose="02010803020104030203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1800" y="1412776"/>
            <a:ext cx="5164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1</a:t>
            </a:r>
            <a:endParaRPr lang="ru-RU" sz="4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44208" y="692696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2</a:t>
            </a:r>
            <a:endParaRPr lang="ru-RU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028384" y="1916832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3</a:t>
            </a:r>
            <a:endParaRPr lang="ru-RU" sz="4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491880" y="3429000"/>
            <a:ext cx="7920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4</a:t>
            </a:r>
            <a:endParaRPr lang="ru-RU" sz="4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308304" y="3501008"/>
            <a:ext cx="720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5</a:t>
            </a:r>
            <a:endParaRPr lang="ru-RU" sz="4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88024" y="5445224"/>
            <a:ext cx="5850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6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4014361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971600" y="1412776"/>
            <a:ext cx="2952328" cy="769441"/>
          </a:xfrm>
          <a:prstGeom prst="rect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вторник</a:t>
            </a:r>
            <a:endParaRPr lang="ru-RU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1628800"/>
            <a:ext cx="3528392" cy="707886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понедельник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2780928"/>
            <a:ext cx="3096344" cy="707886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четверг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932040" y="2924944"/>
            <a:ext cx="3168352" cy="707886"/>
          </a:xfrm>
          <a:prstGeom prst="rect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среда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4293096"/>
            <a:ext cx="3096344" cy="707886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воскресенье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497288" y="4370637"/>
            <a:ext cx="3240360" cy="707886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пятница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19872" y="1628800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</a:t>
            </a:r>
            <a:endParaRPr lang="ru-RU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596336" y="1982743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2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2924944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3</a:t>
            </a:r>
            <a:endParaRPr lang="ru-RU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308304" y="3134871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4</a:t>
            </a:r>
            <a:endParaRPr lang="ru-RU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059832" y="4869160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5</a:t>
            </a:r>
            <a:endParaRPr lang="ru-RU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092280" y="4647039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6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33247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1327" y="2967335"/>
            <a:ext cx="610135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УКАШЕПТР</a:t>
            </a:r>
            <a:endParaRPr lang="ru-RU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3490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2321" y="857965"/>
            <a:ext cx="3816424" cy="769441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cs typeface="Aharoni" panose="02010803020104030203" pitchFamily="2" charset="-79"/>
              </a:rPr>
              <a:t>снег сгонит</a:t>
            </a:r>
            <a:endParaRPr lang="ru-RU" sz="4400" b="1" dirty="0"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0468" y="2132856"/>
            <a:ext cx="4752528" cy="707886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>
                <a:cs typeface="Aharoni" panose="02010803020104030203" pitchFamily="2" charset="-79"/>
              </a:rPr>
              <a:t>к</a:t>
            </a:r>
            <a:r>
              <a:rPr lang="ru-RU" sz="4000" b="1" dirty="0" smtClean="0">
                <a:cs typeface="Aharoni" panose="02010803020104030203" pitchFamily="2" charset="-79"/>
              </a:rPr>
              <a:t>расными днями</a:t>
            </a:r>
            <a:endParaRPr lang="ru-RU" sz="4000" b="1" dirty="0"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50493" y="4509120"/>
            <a:ext cx="4536504" cy="707886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>
                <a:cs typeface="Aharoni" panose="02010803020104030203" pitchFamily="2" charset="-79"/>
              </a:rPr>
              <a:t>р</a:t>
            </a:r>
            <a:r>
              <a:rPr lang="ru-RU" sz="4000" b="1" dirty="0" smtClean="0">
                <a:cs typeface="Aharoni" panose="02010803020104030203" pitchFamily="2" charset="-79"/>
              </a:rPr>
              <a:t>одится хлеб</a:t>
            </a:r>
            <a:endParaRPr lang="ru-RU" sz="4000" b="1" dirty="0"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1242685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1</a:t>
            </a:r>
            <a:endParaRPr lang="ru-RU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286997" y="2564904"/>
            <a:ext cx="813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2</a:t>
            </a:r>
            <a:endParaRPr lang="ru-RU" sz="4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300192" y="4941168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3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67999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5.55112E-17 L -0.28542 -0.177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71" y="-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18 0.00394 L 0.26476 0.2493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88" y="1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857965"/>
            <a:ext cx="2592288" cy="2308324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>
                <a:cs typeface="Aharoni" panose="02010803020104030203" pitchFamily="2" charset="-79"/>
              </a:rPr>
              <a:t>б</a:t>
            </a:r>
            <a:r>
              <a:rPr lang="ru-RU" sz="4800" b="1" dirty="0" smtClean="0">
                <a:cs typeface="Aharoni" panose="02010803020104030203" pitchFamily="2" charset="-79"/>
              </a:rPr>
              <a:t>оится Масленица</a:t>
            </a:r>
            <a:endParaRPr lang="ru-RU" sz="4800" b="1" dirty="0"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39952" y="2175312"/>
            <a:ext cx="3528392" cy="156966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>
                <a:cs typeface="Aharoni" panose="02010803020104030203" pitchFamily="2" charset="-79"/>
              </a:rPr>
              <a:t>д</a:t>
            </a:r>
            <a:r>
              <a:rPr lang="ru-RU" sz="4800" b="1" dirty="0" smtClean="0">
                <a:cs typeface="Aharoni" panose="02010803020104030203" pitchFamily="2" charset="-79"/>
              </a:rPr>
              <a:t>а пареной репы</a:t>
            </a:r>
            <a:endParaRPr lang="ru-RU" sz="4800" b="1" dirty="0"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8" y="4653136"/>
            <a:ext cx="4680520" cy="830997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cs typeface="Aharoni" panose="02010803020104030203" pitchFamily="2" charset="-79"/>
              </a:rPr>
              <a:t>горькой редьки</a:t>
            </a:r>
            <a:endParaRPr lang="ru-RU" sz="4800" b="1" dirty="0"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9792" y="2780928"/>
            <a:ext cx="792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1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76256" y="3501008"/>
            <a:ext cx="792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2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236296" y="5229200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3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547470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7037E-7 L 0.10642 -0.27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13" y="-1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6 0.03704 L 4.44444E-6 0.3576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9" y="1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124744"/>
            <a:ext cx="3456384" cy="830997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>
                <a:cs typeface="Aharoni" panose="02010803020104030203" pitchFamily="2" charset="-79"/>
              </a:rPr>
              <a:t>у</a:t>
            </a:r>
            <a:r>
              <a:rPr lang="ru-RU" sz="4800" b="1" dirty="0" smtClean="0">
                <a:cs typeface="Aharoni" panose="02010803020104030203" pitchFamily="2" charset="-79"/>
              </a:rPr>
              <a:t> порога</a:t>
            </a:r>
            <a:endParaRPr lang="ru-RU" sz="4800" b="1" dirty="0"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1920" y="1700808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1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2780928"/>
            <a:ext cx="3528392" cy="156966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cs typeface="Aharoni" panose="02010803020104030203" pitchFamily="2" charset="-79"/>
              </a:rPr>
              <a:t>- знай : весна</a:t>
            </a:r>
            <a:endParaRPr lang="ru-RU" sz="4800" b="1" dirty="0"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2240" y="378904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2</a:t>
            </a:r>
            <a:endParaRPr lang="ru-R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4941168"/>
            <a:ext cx="5040560" cy="830997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>
                <a:cs typeface="Aharoni" panose="02010803020104030203" pitchFamily="2" charset="-79"/>
              </a:rPr>
              <a:t>у</a:t>
            </a:r>
            <a:r>
              <a:rPr lang="ru-RU" sz="4800" b="1" dirty="0" smtClean="0">
                <a:cs typeface="Aharoni" panose="02010803020104030203" pitchFamily="2" charset="-79"/>
              </a:rPr>
              <a:t>видел скворца</a:t>
            </a:r>
            <a:endParaRPr lang="ru-RU" sz="4800" b="1" dirty="0"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0192" y="558924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3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032974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48148E-6 L -0.09444 -0.5645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2" y="-28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43 -0.0081 L 0.18889 0.571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2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764704"/>
            <a:ext cx="3168352" cy="156966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>
                <a:cs typeface="Aharoni" panose="02010803020104030203" pitchFamily="2" charset="-79"/>
              </a:rPr>
              <a:t>з</a:t>
            </a:r>
            <a:r>
              <a:rPr lang="ru-RU" sz="4800" b="1" dirty="0" smtClean="0">
                <a:cs typeface="Aharoni" panose="02010803020104030203" pitchFamily="2" charset="-79"/>
              </a:rPr>
              <a:t>яблик летит</a:t>
            </a:r>
            <a:endParaRPr lang="ru-RU" sz="4800" b="1" dirty="0"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63888" y="1844824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1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60032" y="2780928"/>
            <a:ext cx="3816424" cy="156966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>
                <a:cs typeface="Aharoni" panose="02010803020104030203" pitchFamily="2" charset="-79"/>
              </a:rPr>
              <a:t>ж</a:t>
            </a:r>
            <a:r>
              <a:rPr lang="ru-RU" sz="4800" b="1" dirty="0" smtClean="0">
                <a:cs typeface="Aharoni" panose="02010803020104030203" pitchFamily="2" charset="-79"/>
              </a:rPr>
              <a:t>аворонок к теплу</a:t>
            </a:r>
            <a:endParaRPr lang="ru-RU" sz="4800" b="1" dirty="0"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68344" y="3861048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2</a:t>
            </a:r>
            <a:endParaRPr lang="ru-R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4509120"/>
            <a:ext cx="4104456" cy="830997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/>
              <a:t>к</a:t>
            </a:r>
            <a:r>
              <a:rPr lang="ru-RU" sz="4800" b="1" dirty="0" smtClean="0"/>
              <a:t> холодам, а</a:t>
            </a:r>
            <a:endParaRPr lang="ru-RU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5013176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3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56984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0.36632 -0.249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16" y="-1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3959 L -0.43315 0.198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58" y="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908720"/>
            <a:ext cx="3384376" cy="156966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/>
              <a:t>д</a:t>
            </a:r>
            <a:r>
              <a:rPr lang="ru-RU" sz="4800" b="1" dirty="0" smtClean="0"/>
              <a:t>ождь обещает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23928" y="2060848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1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91880" y="2996952"/>
            <a:ext cx="4464496" cy="156966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/>
              <a:t>г</a:t>
            </a:r>
            <a:r>
              <a:rPr lang="ru-RU" sz="4800" b="1" dirty="0" smtClean="0"/>
              <a:t>од хлеборобный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524328" y="414908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2</a:t>
            </a:r>
            <a:endParaRPr lang="ru-R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4869160"/>
            <a:ext cx="4824536" cy="156966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/>
              <a:t>в</a:t>
            </a:r>
            <a:r>
              <a:rPr lang="ru-RU" sz="4800" b="1" dirty="0" smtClean="0"/>
              <a:t>есна будет поздней</a:t>
            </a:r>
            <a:endParaRPr lang="ru-RU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91980" y="5653990"/>
            <a:ext cx="1188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3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15742345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</TotalTime>
  <Words>133</Words>
  <Application>Microsoft Office PowerPoint</Application>
  <PresentationFormat>Экран (4:3)</PresentationFormat>
  <Paragraphs>95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УРА</dc:creator>
  <cp:lastModifiedBy>УРА</cp:lastModifiedBy>
  <cp:revision>11</cp:revision>
  <dcterms:created xsi:type="dcterms:W3CDTF">2014-08-02T08:14:56Z</dcterms:created>
  <dcterms:modified xsi:type="dcterms:W3CDTF">2014-08-02T18:28:52Z</dcterms:modified>
</cp:coreProperties>
</file>