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FFC2-789B-4FD0-ADE1-2BEC3D6F4933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DD7C-0F41-421F-8550-67A4DFF8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286124"/>
            <a:ext cx="5286412" cy="16393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021287"/>
            <a:ext cx="6400800" cy="70952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Корабль балтийского флота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8640"/>
            <a:ext cx="5688632" cy="56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21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Петр Первый, по прозвищу Великий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16632"/>
            <a:ext cx="4394994" cy="56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19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93296"/>
            <a:ext cx="6512511" cy="56693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dirty="0" smtClean="0"/>
              <a:t> Петр первый в детстве 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155" y="260648"/>
            <a:ext cx="46196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2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Английский бот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13" y="800100"/>
            <a:ext cx="70389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36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Корабельная верфь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570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026"/>
            <a:ext cx="87888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614"/>
            <a:ext cx="8732710" cy="55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4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02394" cy="42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589239"/>
            <a:ext cx="7493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Медаль с надписью «Небывалое бывает»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968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79" y="6177190"/>
            <a:ext cx="600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18 мая – День Балтийского флота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105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7797" y="5949280"/>
            <a:ext cx="197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Флотилия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2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36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Тема Office</vt:lpstr>
      <vt:lpstr>Слайд 1</vt:lpstr>
      <vt:lpstr>Слайд 2</vt:lpstr>
      <vt:lpstr> Петр первый в детстве 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Криган Г.Б.</dc:creator>
  <cp:lastModifiedBy>1</cp:lastModifiedBy>
  <cp:revision>16</cp:revision>
  <dcterms:created xsi:type="dcterms:W3CDTF">2012-05-10T16:59:58Z</dcterms:created>
  <dcterms:modified xsi:type="dcterms:W3CDTF">2013-01-07T18:05:13Z</dcterms:modified>
</cp:coreProperties>
</file>