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64" r:id="rId3"/>
    <p:sldId id="267" r:id="rId4"/>
    <p:sldId id="268" r:id="rId5"/>
    <p:sldId id="269" r:id="rId6"/>
    <p:sldId id="259" r:id="rId7"/>
    <p:sldId id="263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12BB3CC-88BD-44FB-B996-FCD4069C9C0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34D33D0-CD5A-42D7-A79A-7C433CA4E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78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33D0-CD5A-42D7-A79A-7C433CA4EFE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33D0-CD5A-42D7-A79A-7C433CA4EFE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33D0-CD5A-42D7-A79A-7C433CA4EF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33D0-CD5A-42D7-A79A-7C433CA4EF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33D0-CD5A-42D7-A79A-7C433CA4EFE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8A92-B110-472D-B857-98B61E4A4B8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A51E-CF09-4A77-809C-4661FD886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8A92-B110-472D-B857-98B61E4A4B8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A51E-CF09-4A77-809C-4661FD886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8A92-B110-472D-B857-98B61E4A4B8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A51E-CF09-4A77-809C-4661FD886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8A92-B110-472D-B857-98B61E4A4B8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A51E-CF09-4A77-809C-4661FD886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8A92-B110-472D-B857-98B61E4A4B8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A51E-CF09-4A77-809C-4661FD886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8A92-B110-472D-B857-98B61E4A4B8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A51E-CF09-4A77-809C-4661FD886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8A92-B110-472D-B857-98B61E4A4B8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A51E-CF09-4A77-809C-4661FD886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8A92-B110-472D-B857-98B61E4A4B8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A51E-CF09-4A77-809C-4661FD886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8A92-B110-472D-B857-98B61E4A4B8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A51E-CF09-4A77-809C-4661FD886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8A92-B110-472D-B857-98B61E4A4B8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A51E-CF09-4A77-809C-4661FD886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8A92-B110-472D-B857-98B61E4A4B8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A51E-CF09-4A77-809C-4661FD886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8A92-B110-472D-B857-98B61E4A4B8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3A51E-CF09-4A77-809C-4661FD886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70;&#1083;&#1103;\Downloads\&#1051;&#1091;&#1085;&#1090;&#1080;&#1082;%20&#1088;&#1077;&#1079;.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Лунтик рез.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066800"/>
            <a:ext cx="64008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285728"/>
            <a:ext cx="6858048" cy="107156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Сервировать стол</a:t>
            </a:r>
            <a:endParaRPr kumimoji="0" lang="ru-RU" sz="8000" b="1" i="0" u="none" strike="noStrike" kern="120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785926"/>
            <a:ext cx="3000396" cy="107154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Сервиз</a:t>
            </a:r>
            <a:endParaRPr kumimoji="0" lang="ru-RU" sz="8000" b="1" i="0" u="none" strike="noStrike" kern="120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3" descr="zjkznqy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4429124" cy="2944547"/>
          </a:xfrm>
          <a:prstGeom prst="rect">
            <a:avLst/>
          </a:prstGeom>
        </p:spPr>
      </p:pic>
      <p:pic>
        <p:nvPicPr>
          <p:cNvPr id="8" name="Рисунок 7" descr="4932154ad4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500173"/>
            <a:ext cx="4572032" cy="31647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hainab2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571612"/>
            <a:ext cx="5102681" cy="3786190"/>
          </a:xfrm>
          <a:prstGeom prst="rect">
            <a:avLst/>
          </a:prstGeom>
        </p:spPr>
      </p:pic>
      <p:pic>
        <p:nvPicPr>
          <p:cNvPr id="7" name="Рисунок 6" descr="chajnyj_serviz_na_6_person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3286148" cy="381082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143380"/>
            <a:ext cx="3352227" cy="2505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0938536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Содержимое 13" descr="mk1345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3571876"/>
            <a:ext cx="3551223" cy="3071809"/>
          </a:xfrm>
        </p:spPr>
      </p:pic>
      <p:pic>
        <p:nvPicPr>
          <p:cNvPr id="5" name="Рисунок 4" descr="_WCT_Smiley_MainPi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2"/>
            <a:ext cx="3214710" cy="3000396"/>
          </a:xfrm>
          <a:prstGeom prst="rect">
            <a:avLst/>
          </a:prstGeom>
        </p:spPr>
      </p:pic>
      <p:pic>
        <p:nvPicPr>
          <p:cNvPr id="6" name="Рисунок 5" descr="zjkznqy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42852"/>
            <a:ext cx="4656567" cy="3095755"/>
          </a:xfrm>
          <a:prstGeom prst="rect">
            <a:avLst/>
          </a:prstGeom>
        </p:spPr>
      </p:pic>
      <p:pic>
        <p:nvPicPr>
          <p:cNvPr id="7" name="Рисунок 6" descr="058-2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00438"/>
            <a:ext cx="4643470" cy="31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834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6400800" cy="1143008"/>
          </a:xfrm>
        </p:spPr>
        <p:txBody>
          <a:bodyPr>
            <a:normAutofit/>
          </a:bodyPr>
          <a:lstStyle/>
          <a:p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130424"/>
            <a:ext cx="7772400" cy="108426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ю\Desktop\ПЕРСПЕКТИВА\уроки\ФОТО ПОСУДА\DSC00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42852"/>
            <a:ext cx="2857520" cy="160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ю\Desktop\ПЕРСПЕКТИВА\уроки\ФОТО ПОСУДА\DSC00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290"/>
            <a:ext cx="2786082" cy="1565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ю\Desktop\ПЕРСПЕКТИВА\уроки\ФОТО ПОСУДА\DSC009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14290"/>
            <a:ext cx="2741846" cy="154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ю\Desktop\ПЕРСПЕКТИВА\уроки\ФОТО ПОСУДА\DSC009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000240"/>
            <a:ext cx="2857520" cy="1640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C:\Users\ю\Desktop\ПЕРСПЕКТИВА\уроки\ФОТО ПОСУДА\DSC009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000240"/>
            <a:ext cx="2796505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ю\Desktop\ПЕРСПЕКТИВА\уроки\ФОТО ПОСУДА\DSC009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2000240"/>
            <a:ext cx="2669392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ю\Desktop\ПЕРСПЕКТИВА\уроки\ФОТО ПОСУДА\DSC009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3786190"/>
            <a:ext cx="2763912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C:\Users\ю\Desktop\ПЕРСПЕКТИВА\уроки\ФОТО ПОСУДА\DSC0096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4608" y="3643314"/>
            <a:ext cx="2669392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G:\DCIM\101MSDCF\DSC0100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28" y="5143512"/>
            <a:ext cx="2500330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Users\ю\Desktop\ПЕРСПЕКТИВА\уроки\ФОТО ПОСУДА\DSC0097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28794" y="5072074"/>
            <a:ext cx="2714644" cy="1606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ю\Desktop\ПЕРСПЕКТИВА\уроки\ФОТО ПОСУДА\DSC00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6984734" cy="4572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9</Words>
  <Application>Microsoft Office PowerPoint</Application>
  <PresentationFormat>Экран (4:3)</PresentationFormat>
  <Paragraphs>8</Paragraphs>
  <Slides>7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ПОСУДА</dc:title>
  <dc:creator>СВЕТЛАНА</dc:creator>
  <cp:lastModifiedBy>Юля</cp:lastModifiedBy>
  <cp:revision>76</cp:revision>
  <dcterms:created xsi:type="dcterms:W3CDTF">2010-11-27T09:57:04Z</dcterms:created>
  <dcterms:modified xsi:type="dcterms:W3CDTF">2012-12-05T19:27:05Z</dcterms:modified>
</cp:coreProperties>
</file>