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1" r:id="rId18"/>
    <p:sldId id="276" r:id="rId19"/>
    <p:sldId id="277" r:id="rId20"/>
    <p:sldId id="278" r:id="rId21"/>
    <p:sldId id="292" r:id="rId22"/>
    <p:sldId id="287" r:id="rId23"/>
    <p:sldId id="280" r:id="rId24"/>
    <p:sldId id="259" r:id="rId25"/>
    <p:sldId id="279" r:id="rId26"/>
    <p:sldId id="286" r:id="rId27"/>
    <p:sldId id="289" r:id="rId28"/>
    <p:sldId id="290" r:id="rId29"/>
    <p:sldId id="284" r:id="rId30"/>
    <p:sldId id="288" r:id="rId31"/>
    <p:sldId id="291" r:id="rId32"/>
    <p:sldId id="293" r:id="rId33"/>
    <p:sldId id="282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EF31"/>
    <a:srgbClr val="FFFFCC"/>
    <a:srgbClr val="FF66FF"/>
    <a:srgbClr val="EAD286"/>
    <a:srgbClr val="56CE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59.wmf"/><Relationship Id="rId1" Type="http://schemas.openxmlformats.org/officeDocument/2006/relationships/image" Target="../media/image4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0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6" Type="http://schemas.openxmlformats.org/officeDocument/2006/relationships/image" Target="../media/image148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5" Type="http://schemas.openxmlformats.org/officeDocument/2006/relationships/image" Target="../media/image14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4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A838-2D09-45EB-8921-2C9CC1CAB4AE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3DA2-2181-4E29-B7B6-D0DFF45D4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9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5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jpeg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8.jpeg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2.jpeg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jpeg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1.bin"/><Relationship Id="rId7" Type="http://schemas.openxmlformats.org/officeDocument/2006/relationships/image" Target="../media/image8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image" Target="../media/image74.jpeg"/><Relationship Id="rId7" Type="http://schemas.openxmlformats.org/officeDocument/2006/relationships/image" Target="../media/image91.gif"/><Relationship Id="rId12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0.pn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3" Type="http://schemas.openxmlformats.org/officeDocument/2006/relationships/image" Target="../media/image111.jpeg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27.jpeg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oleObject" Target="../embeddings/oleObject104.bin"/><Relationship Id="rId18" Type="http://schemas.openxmlformats.org/officeDocument/2006/relationships/oleObject" Target="../embeddings/oleObject109.bin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3.bin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1.gif"/><Relationship Id="rId11" Type="http://schemas.openxmlformats.org/officeDocument/2006/relationships/oleObject" Target="../embeddings/oleObject102.bin"/><Relationship Id="rId5" Type="http://schemas.openxmlformats.org/officeDocument/2006/relationships/image" Target="../media/image150.gif"/><Relationship Id="rId15" Type="http://schemas.openxmlformats.org/officeDocument/2006/relationships/oleObject" Target="../embeddings/oleObject106.bin"/><Relationship Id="rId10" Type="http://schemas.openxmlformats.org/officeDocument/2006/relationships/oleObject" Target="../embeddings/oleObject101.bin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149.gif"/><Relationship Id="rId9" Type="http://schemas.openxmlformats.org/officeDocument/2006/relationships/oleObject" Target="../embeddings/oleObject100.bin"/><Relationship Id="rId14" Type="http://schemas.openxmlformats.org/officeDocument/2006/relationships/oleObject" Target="../embeddings/oleObject10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5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3634-wp-1248940134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17498"/>
            <a:ext cx="7772400" cy="284050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 высшей категории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Борисова Светлана Александровна, МОУ СОШ №3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г. Волгоград, 2014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716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Урок-путешествие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143000" y="26670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Содержимое 11" descr="images (6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838200"/>
            <a:ext cx="2514600" cy="21336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е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52600" y="3276600"/>
          <a:ext cx="3136900" cy="1143000"/>
        </p:xfrm>
        <a:graphic>
          <a:graphicData uri="http://schemas.openxmlformats.org/presentationml/2006/ole">
            <p:oleObj spid="_x0000_s25610" name="Формула" r:id="rId4" imgW="482391" imgH="393529" progId="Equation.3">
              <p:embed/>
            </p:oleObj>
          </a:graphicData>
        </a:graphic>
      </p:graphicFrame>
      <p:pic>
        <p:nvPicPr>
          <p:cNvPr id="25604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3886200" y="2514600"/>
            <a:ext cx="2362200" cy="2286000"/>
          </a:xfrm>
          <a:prstGeom prst="star32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76800" y="3352800"/>
          <a:ext cx="444500" cy="584200"/>
        </p:xfrm>
        <a:graphic>
          <a:graphicData uri="http://schemas.openxmlformats.org/presentationml/2006/ole">
            <p:oleObj spid="_x0000_s25611" name="Формула" r:id="rId6" imgW="126725" imgH="177415" progId="Equation.3">
              <p:embed/>
            </p:oleObj>
          </a:graphicData>
        </a:graphic>
      </p:graphicFrame>
      <p:pic>
        <p:nvPicPr>
          <p:cNvPr id="25607" name="Picture 7" descr="https://encrypted-tbn1.gstatic.com/images?q=tbn:ANd9GcRArYtujBMUQwBCu3OZ1WkFgrsCoE_17eMB_FY-0RmNtE7_Ee17Q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1999"/>
            <a:ext cx="2286000" cy="228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37 C 0.15122 0.03007 0.14514 0.03215 0.15538 0.02914 C 0.17049 0.0185 0.19392 0.01342 0.21059 0.0111 C 0.2533 0.01249 0.26372 0.01226 0.29566 0.01712 C 0.30747 0.02151 0.31944 0.02683 0.33142 0.02914 C 0.33681 0.03192 0.34253 0.034 0.34792 0.037 C 0.37101 0.05042 0.35503 0.04417 0.36875 0.04903 C 0.40556 0.08095 0.41892 0.13206 0.43438 0.18409 C 0.43698 0.21971 0.43628 0.25856 0.42396 0.2914 C 0.42031 0.3173 0.42535 0.28885 0.41944 0.30736 C 0.41858 0.3099 0.41892 0.31291 0.41806 0.31545 C 0.41632 0.321 0.41406 0.32586 0.41198 0.33118 C 0.40469 0.34991 0.38715 0.36564 0.37326 0.37489 C 0.36094 0.38321 0.34375 0.38321 0.33003 0.38483 C 0.31458 0.38414 0.29913 0.38414 0.28368 0.38298 C 0.27135 0.38206 0.26024 0.37465 0.24792 0.37304 C 0.24236 0.36818 0.23646 0.36587 0.23003 0.36309 C 0.22552 0.36124 0.21806 0.35315 0.21806 0.35338 C 0.20903 0.33511 0.21406 0.3476 0.21059 0.33511 C 0.2092 0.32979 0.20608 0.31938 0.20608 0.31961 C 0.20347 0.29626 0.20347 0.30342 0.20608 0.26966 C 0.20694 0.25786 0.21076 0.24954 0.2151 0.23983 C 0.21823 0.23289 0.21892 0.22433 0.22257 0.21786 C 0.22413 0.21531 0.22656 0.21416 0.22847 0.21184 C 0.2408 0.19704 0.2533 0.18733 0.26736 0.17623 C 0.29861 0.15148 0.32882 0.14755 0.36424 0.14431 C 0.39566 0.14593 0.42743 0.14223 0.45833 0.15033 C 0.46198 0.15125 0.4651 0.15495 0.46875 0.15634 C 0.48594 0.16328 0.50365 0.16929 0.52101 0.17623 C 0.53281 0.18108 0.54149 0.18825 0.55382 0.19195 C 0.56615 0.20375 0.57899 0.20745 0.59271 0.21601 C 0.61753 0.23173 0.64253 0.24561 0.66736 0.26157 C 0.67309 0.26527 0.6783 0.27128 0.68368 0.27567 C 0.69878 0.28793 0.71285 0.2988 0.72691 0.31337 C 0.73646 0.32331 0.74444 0.33742 0.75538 0.3432 C 0.77014 0.36286 0.78264 0.37974 0.79566 0.40079 C 0.80885 0.42206 0.81337 0.44889 0.82257 0.47248 C 0.82552 0.48936 0.82691 0.52405 0.82691 0.52428 C 0.82604 0.5784 0.83038 0.60083 0.8151 0.64131 C 0.81372 0.65009 0.80851 0.66559 0.80451 0.67322 C 0.80226 0.68317 0.79913 0.69357 0.79566 0.70305 C 0.7941 0.71531 0.79167 0.72641 0.78663 0.73682 C 0.78542 0.74515 0.77899 0.76873 0.79115 0.76873 " pathEditMode="relative" rAng="0" ptsTypes="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33400" y="1752600"/>
            <a:ext cx="5029200" cy="2514600"/>
          </a:xfrm>
          <a:prstGeom prst="cloudCallou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371600" y="2438400"/>
          <a:ext cx="2876550" cy="1524000"/>
        </p:xfrm>
        <a:graphic>
          <a:graphicData uri="http://schemas.openxmlformats.org/presentationml/2006/ole">
            <p:oleObj spid="_x0000_s26634" name="Формула" r:id="rId3" imgW="545863" imgH="393529" progId="Equation.3">
              <p:embed/>
            </p:oleObj>
          </a:graphicData>
        </a:graphic>
      </p:graphicFrame>
      <p:pic>
        <p:nvPicPr>
          <p:cNvPr id="12" name="Содержимое 11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8175" cy="14478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4343400" y="2667000"/>
            <a:ext cx="2057400" cy="1981200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953000" y="3276600"/>
          <a:ext cx="666750" cy="766762"/>
        </p:xfrm>
        <a:graphic>
          <a:graphicData uri="http://schemas.openxmlformats.org/presentationml/2006/ole">
            <p:oleObj spid="_x0000_s26635" name="Формула" r:id="rId6" imgW="190335" imgH="164957" progId="Equation.3">
              <p:embed/>
            </p:oleObj>
          </a:graphicData>
        </a:graphic>
      </p:graphicFrame>
      <p:pic>
        <p:nvPicPr>
          <p:cNvPr id="26631" name="Picture 7" descr="https://encrypted-tbn2.gstatic.com/images?q=tbn:ANd9GcQFDq4TfbOa6I2cmpjEK60Mrt6rbA2TRWXpQcv4n4bfTUtpTkX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8200"/>
            <a:ext cx="392853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7 0.05666 C 0.15694 0.04602 0.18003 0.04394 0.19861 0.03885 C 0.22795 0.04024 0.25729 0.04093 0.28663 0.04278 C 0.31701 0.04463 0.34722 0.0599 0.37621 0.07077 C 0.39583 0.07817 0.41493 0.08927 0.43437 0.09644 C 0.44513 0.10037 0.45277 0.10245 0.46267 0.10846 C 0.48941 0.12488 0.51423 0.14477 0.53888 0.16605 C 0.54322 0.16975 0.54826 0.17183 0.55225 0.17599 C 0.56701 0.19079 0.5809 0.20814 0.59409 0.22571 C 0.60399 0.2389 0.61111 0.25439 0.621 0.26757 C 0.62482 0.28053 0.63003 0.29255 0.63437 0.30527 C 0.63836 0.31707 0.6401 0.33071 0.6434 0.34297 C 0.64444 0.35661 0.64531 0.36933 0.64774 0.38275 C 0.64635 0.40425 0.64843 0.43316 0.63593 0.45051 C 0.63263 0.46739 0.62066 0.48103 0.61059 0.49213 C 0.60329 0.50023 0.59583 0.50902 0.58819 0.51596 C 0.5809 0.52243 0.56857 0.52659 0.56128 0.52983 C 0.55069 0.53446 0.54062 0.53793 0.52986 0.54186 C 0.52691 0.54301 0.52413 0.54533 0.521 0.54579 C 0.50902 0.54741 0.49704 0.54718 0.48507 0.54787 C 0.46961 0.54625 0.45364 0.5481 0.43888 0.54186 C 0.41597 0.53214 0.43993 0.53816 0.41944 0.53399 C 0.40364 0.52544 0.38663 0.51665 0.3717 0.50601 C 0.36788 0.50324 0.36493 0.49907 0.36128 0.49607 C 0.35746 0.49306 0.35329 0.49075 0.3493 0.4882 C 0.33524 0.46901 0.35329 0.49167 0.33281 0.47433 C 0.32847 0.47063 0.32447 0.46091 0.321 0.45629 C 0.31927 0.45398 0.31666 0.45282 0.31493 0.45051 C 0.30746 0.43987 0.30069 0.42507 0.29253 0.41466 C 0.28941 0.39685 0.29357 0.4172 0.28663 0.39662 C 0.28402 0.38899 0.28437 0.38228 0.28072 0.37488 C 0.27882 0.36263 0.27725 0.35407 0.27621 0.34112 C 0.27673 0.33117 0.27604 0.321 0.2776 0.31128 C 0.27812 0.30851 0.2809 0.30758 0.28211 0.30527 C 0.28298 0.30342 0.28281 0.30111 0.28368 0.29926 C 0.28697 0.29255 0.29479 0.28816 0.29861 0.2833 C 0.31163 0.26642 0.3335 0.26179 0.35086 0.25948 C 0.38177 0.2604 0.41302 0.25578 0.4434 0.26341 C 0.46059 0.26781 0.47482 0.27706 0.49253 0.27937 C 0.49652 0.28145 0.50052 0.28376 0.50451 0.28538 C 0.5085 0.287 0.51267 0.28746 0.51649 0.28931 C 0.53142 0.29648 0.54548 0.30643 0.55972 0.31522 C 0.57343 0.32377 0.58802 0.33025 0.60156 0.33904 C 0.6184 0.35014 0.63489 0.36355 0.65086 0.37673 C 0.6618 0.38575 0.69079 0.41142 0.69704 0.42252 C 0.70156 0.43039 0.70607 0.43825 0.71059 0.44634 C 0.71215 0.44912 0.71493 0.45444 0.71493 0.45467 C 0.71822 0.46739 0.71423 0.45351 0.71944 0.46623 C 0.72152 0.47155 0.72534 0.48219 0.72534 0.48242 C 0.72812 0.50023 0.73385 0.51688 0.73888 0.53399 C 0.74253 0.56452 0.7375 0.53029 0.7434 0.55388 C 0.74635 0.56591 0.74635 0.57794 0.75086 0.5895 C 0.75208 0.60569 0.75486 0.61424 0.75833 0.62928 C 0.76197 0.64547 0.76319 0.66165 0.76875 0.67715 C 0.76927 0.68316 0.76927 0.68917 0.77013 0.69496 C 0.77083 0.69912 0.77222 0.70305 0.77326 0.70698 C 0.77378 0.70883 0.77465 0.71276 0.77465 0.713 C 0.77517 0.72664 0.77586 0.74075 0.77621 0.75462 C 0.77777 0.80897 0.76701 0.8203 0.80156 0.8203 " pathEditMode="relative" rAng="0" ptsTypes="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3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838200" y="18288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Содержимое 11" descr="images (7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821655" cy="16002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FF00"/>
                </a:solidFill>
              </a:rPr>
              <a:t>й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371600" y="2514600"/>
          <a:ext cx="3054350" cy="1143000"/>
        </p:xfrm>
        <a:graphic>
          <a:graphicData uri="http://schemas.openxmlformats.org/presentationml/2006/ole">
            <p:oleObj spid="_x0000_s27658" name="Формула" r:id="rId4" imgW="469696" imgH="393529" progId="Equation.3">
              <p:embed/>
            </p:oleObj>
          </a:graphicData>
        </a:graphic>
      </p:graphicFrame>
      <p:pic>
        <p:nvPicPr>
          <p:cNvPr id="27652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4038600" y="2819400"/>
            <a:ext cx="2057400" cy="1905000"/>
          </a:xfrm>
          <a:prstGeom prst="star32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724400" y="3505200"/>
          <a:ext cx="622300" cy="584200"/>
        </p:xfrm>
        <a:graphic>
          <a:graphicData uri="http://schemas.openxmlformats.org/presentationml/2006/ole">
            <p:oleObj spid="_x0000_s27659" name="Формула" r:id="rId6" imgW="177492" imgH="177492" progId="Equation.3">
              <p:embed/>
            </p:oleObj>
          </a:graphicData>
        </a:graphic>
      </p:graphicFrame>
      <p:pic>
        <p:nvPicPr>
          <p:cNvPr id="27655" name="Picture 7" descr="https://encrypted-tbn0.gstatic.com/images?q=tbn:ANd9GcTUJd16LRDhzMpfetK7AfdIBsbTHxKM_a8UF3aaqOqfIfmqUdhGE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1000" y="3657600"/>
            <a:ext cx="2971800" cy="356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06013 C 0.16718 0.05481 0.17934 0.04833 0.18784 0.04602 C 0.19809 0.03931 0.18923 0.04417 0.20121 0.04024 C 0.20885 0.0377 0.2158 0.03261 0.22361 0.03029 C 0.23142 0.02474 0.24896 0.02035 0.24896 0.02058 C 0.26059 0.01202 0.27187 0.01156 0.28472 0.00832 C 0.30781 0.00231 0.33003 -0.00324 0.35347 -0.00555 C 0.40503 -0.0037 0.40416 -0.0044 0.44305 0.00832 C 0.46024 0.01989 0.4526 0.01665 0.46545 0.02035 C 0.48593 0.03654 0.50364 0.05227 0.52205 0.07192 C 0.53385 0.08441 0.52239 0.07007 0.53698 0.08996 C 0.54045 0.09459 0.546 0.10569 0.546 0.10592 C 0.54739 0.11424 0.55034 0.12072 0.55191 0.12951 C 0.55104 0.14847 0.55069 0.19218 0.546 0.21716 C 0.54271 0.23427 0.53402 0.24861 0.525 0.26087 C 0.5158 0.27313 0.52222 0.26781 0.51458 0.28053 C 0.50729 0.29325 0.49739 0.30735 0.48784 0.3166 C 0.47274 0.33117 0.4559 0.34158 0.43993 0.35407 C 0.42743 0.36378 0.41389 0.37766 0.39965 0.38205 C 0.37951 0.39824 0.36041 0.4135 0.33698 0.41998 C 0.32586 0.42854 0.31354 0.43039 0.30121 0.43386 C 0.28455 0.43871 0.26892 0.44195 0.25191 0.4438 C 0.25156 0.4438 0.20555 0.44773 0.1908 0.43779 C 0.1776 0.429 0.18836 0.43386 0.17882 0.42992 C 0.16961 0.4216 0.16562 0.41027 0.15798 0.40009 C 0.15416 0.38552 0.15573 0.39477 0.15937 0.36633 C 0.16319 0.33557 0.19774 0.32863 0.21614 0.32655 C 0.24062 0.3284 0.26371 0.3314 0.28784 0.33418 C 0.30295 0.34112 0.31979 0.34505 0.33559 0.34806 C 0.35173 0.35523 0.36805 0.3617 0.38472 0.36633 C 0.39514 0.3691 0.4059 0.37026 0.41614 0.37396 C 0.43385 0.3809 0.44791 0.39153 0.46389 0.40402 C 0.47343 0.41142 0.48489 0.41697 0.49375 0.42576 C 0.496 0.42807 0.49722 0.43201 0.49965 0.43386 C 0.50625 0.43941 0.51423 0.44195 0.52066 0.44773 C 0.53541 0.46091 0.52673 0.45259 0.546 0.47363 C 0.55052 0.47826 0.5559 0.4815 0.56093 0.48543 C 0.56336 0.48751 0.5684 0.49144 0.5684 0.49167 C 0.57604 0.50532 0.58819 0.51202 0.5967 0.52521 C 0.60781 0.54186 0.6118 0.56128 0.61909 0.58094 C 0.621 0.59366 0.62361 0.60499 0.62812 0.61656 C 0.62968 0.62535 0.63038 0.63413 0.63559 0.64038 C 0.64618 0.66906 0.65955 0.68802 0.68333 0.69611 C 0.69514 0.71115 0.71146 0.71832 0.725 0.72988 C 0.73211 0.73612 0.73906 0.74491 0.746 0.75162 C 0.76059 0.76596 0.74271 0.74491 0.75798 0.76156 C 0.75902 0.76272 0.75972 0.7648 0.76093 0.76596 C 0.76441 0.76873 0.77031 0.76989 0.7743 0.77151 C 0.77586 0.77313 0.77725 0.77428 0.77882 0.77544 C 0.78021 0.77636 0.78194 0.77659 0.78333 0.77752 C 0.7901 0.78261 0.79409 0.78862 0.80121 0.7914 C 0.80399 0.79417 0.80764 0.79463 0.81024 0.79741 C 0.81944 0.80735 0.80677 0.80088 0.81771 0.80527 C 0.82135 0.81082 0.81944 0.80851 0.82361 0.81128 " pathEditMode="relative" rAng="0" ptsTypes="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s://encrypted-tbn0.gstatic.com/images?q=tbn:ANd9GcQkfj3lezu6QSDyCHxP1rivV_N2WAIsaPFAuCSq3f1GA_RBLa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1"/>
            <a:ext cx="2667000" cy="2667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990600" y="20574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Содержимое 11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914400"/>
            <a:ext cx="2750534" cy="19050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C000"/>
                </a:solidFill>
              </a:rPr>
              <a:t>б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524000" y="2743200"/>
          <a:ext cx="3048000" cy="1143000"/>
        </p:xfrm>
        <a:graphic>
          <a:graphicData uri="http://schemas.openxmlformats.org/presentationml/2006/ole">
            <p:oleObj spid="_x0000_s28682" name="Формула" r:id="rId5" imgW="533169" imgH="393529" progId="Equation.3">
              <p:embed/>
            </p:oleObj>
          </a:graphicData>
        </a:graphic>
      </p:graphicFrame>
      <p:pic>
        <p:nvPicPr>
          <p:cNvPr id="28676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3733800" y="2819400"/>
            <a:ext cx="2057400" cy="2057400"/>
          </a:xfrm>
          <a:prstGeom prst="star32">
            <a:avLst/>
          </a:prstGeom>
          <a:solidFill>
            <a:srgbClr val="63EF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8200" y="3505200"/>
          <a:ext cx="311150" cy="542925"/>
        </p:xfrm>
        <a:graphic>
          <a:graphicData uri="http://schemas.openxmlformats.org/presentationml/2006/ole">
            <p:oleObj spid="_x0000_s28683" name="Формула" r:id="rId7" imgW="88707" imgH="16474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691E-6 C 0.02379 -0.00879 0.04566 -0.01064 0.07031 -0.01387 C 0.11163 -0.01318 0.15278 -0.01364 0.1941 -0.01179 C 0.21198 -0.0111 0.225 0.00787 0.24045 0.01596 C 0.2434 0.0192 0.24601 0.02313 0.24931 0.0259 C 0.25156 0.02775 0.25452 0.02775 0.25677 0.02984 C 0.26597 0.03793 0.27031 0.05273 0.27917 0.06175 C 0.28316 0.07054 0.28646 0.07933 0.29115 0.08742 C 0.29288 0.09737 0.29566 0.10338 0.3 0.11147 C 0.30382 0.13044 0.30521 0.1501 0.30903 0.16906 C 0.30851 0.18987 0.31146 0.23636 0.3 0.25856 C 0.29618 0.29024 0.28629 0.31707 0.2717 0.34182 C 0.2625 0.358 0.25417 0.37743 0.23889 0.38368 C 0.2349 0.39154 0.23247 0.39154 0.22552 0.39362 C 0.20677 0.40865 0.18386 0.40056 0.16285 0.39963 C 0.15729 0.39663 0.15191 0.39408 0.14636 0.39177 C 0.13976 0.38599 0.13611 0.3772 0.12847 0.37373 C 0.12691 0.37119 0.1257 0.36841 0.12396 0.36587 C 0.12118 0.3617 0.11493 0.35384 0.11493 0.35384 C 0.11042 0.34158 0.10695 0.32886 0.10452 0.31615 C 0.10504 0.2988 0.10521 0.28169 0.10608 0.26457 C 0.10712 0.2433 0.1283 0.22456 0.14184 0.21855 C 0.14844 0.21577 0.15729 0.21462 0.16424 0.21277 C 0.20313 0.21416 0.23941 0.2167 0.27761 0.22271 C 0.31945 0.23636 0.26007 0.21763 0.30156 0.22873 C 0.31111 0.23104 0.32049 0.23705 0.32986 0.24029 C 0.34115 0.25093 0.35365 0.25278 0.3658 0.26018 C 0.38021 0.26897 0.39427 0.27775 0.40886 0.28631 C 0.4375 0.30273 0.46372 0.3284 0.48802 0.35384 C 0.50781 0.37396 0.52101 0.3994 0.53889 0.4216 C 0.54358 0.42738 0.54879 0.43224 0.55382 0.43733 C 0.55625 0.4401 0.56129 0.44542 0.56129 0.44542 C 0.5684 0.46416 0.55903 0.44219 0.57031 0.4593 C 0.57639 0.46855 0.58004 0.47803 0.58663 0.48705 C 0.58924 0.5037 0.59636 0.50925 0.60313 0.52267 C 0.60434 0.52521 0.60469 0.52868 0.60608 0.53099 C 0.61163 0.54071 0.61997 0.54857 0.62552 0.55874 C 0.62795 0.56291 0.62917 0.568 0.63143 0.57262 C 0.63733 0.58349 0.64514 0.59274 0.65087 0.60454 C 0.65191 0.60916 0.65434 0.61332 0.65538 0.61841 C 0.65781 0.62997 0.65972 0.64616 0.66129 0.65796 C 0.66302 0.69473 0.6592 0.71693 0.68212 0.73936 C 0.68663 0.74861 0.69393 0.75787 0.70156 0.76133 C 0.70469 0.7648 0.70712 0.76897 0.71059 0.77128 C 0.71702 0.77544 0.72483 0.77729 0.73143 0.78145 C 0.73594 0.78377 0.73837 0.78701 0.7434 0.78724 C 0.75191 0.7877 0.76024 0.78724 0.76875 0.78724 " pathEditMode="relative" ptsTypes="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https://encrypted-tbn1.gstatic.com/images?q=tbn:ANd9GcR0tr8jpCkAzy6ZCw2iUcSU7WhpkHQ3cT3r-kQNekD_fd50zGiG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3581400" cy="2514601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0" y="19050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6-конечная звезда 9"/>
          <p:cNvSpPr/>
          <p:nvPr/>
        </p:nvSpPr>
        <p:spPr>
          <a:xfrm>
            <a:off x="4191000" y="2362200"/>
            <a:ext cx="2438400" cy="2438400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00"/>
                </a:solidFill>
              </a:rPr>
              <a:t>Найдите: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752600" y="2438400"/>
          <a:ext cx="2438400" cy="1524000"/>
        </p:xfrm>
        <a:graphic>
          <a:graphicData uri="http://schemas.openxmlformats.org/presentationml/2006/ole">
            <p:oleObj spid="_x0000_s29706" name="Формула" r:id="rId4" imgW="495085" imgH="393529" progId="Equation.3">
              <p:embed/>
            </p:oleObj>
          </a:graphicData>
        </a:graphic>
      </p:graphicFrame>
      <p:pic>
        <p:nvPicPr>
          <p:cNvPr id="12" name="Содержимое 11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7A9A99"/>
              </a:clrFrom>
              <a:clrTo>
                <a:srgbClr val="7A9A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00200" cy="16764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953000" y="2971800"/>
          <a:ext cx="1143000" cy="1223963"/>
        </p:xfrm>
        <a:graphic>
          <a:graphicData uri="http://schemas.openxmlformats.org/presentationml/2006/ole">
            <p:oleObj spid="_x0000_s29707" name="Формула" r:id="rId6" imgW="126780" imgH="164814" progId="Equation.3">
              <p:embed/>
            </p:oleObj>
          </a:graphicData>
        </a:graphic>
      </p:graphicFrame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д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29700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022E-7 C 0.01632 -0.00185 0.03316 -0.00162 0.04913 -0.00601 C 0.08003 -0.00463 0.11094 -0.00393 0.14167 -0.00208 C 0.15469 -0.00139 0.16788 0.01041 0.17917 0.01781 C 0.19062 0.02544 0.20851 0.03307 0.21649 0.04764 C 0.22101 0.05643 0.22899 0.06175 0.23281 0.07146 C 0.23976 0.08973 0.25087 0.10592 0.2566 0.12512 C 0.26042 0.13807 0.26233 0.15171 0.26562 0.16489 C 0.26424 0.1901 0.26562 0.216 0.26111 0.24052 C 0.25417 0.28006 0.23663 0.3166 0.21771 0.34759 C 0.21371 0.3617 0.20347 0.36887 0.19549 0.37974 C 0.18403 0.39477 0.16788 0.40287 0.15382 0.41142 C 0.13576 0.42229 0.11944 0.43478 0.1 0.44126 C 0.08021 0.4593 0.05208 0.45791 0.02986 0.4593 C 0.01007 0.45791 0.00139 0.45791 -0.01493 0.45328 C -0.02066 0.44727 -0.02483 0.44149 -0.03142 0.43733 C -0.03559 0.42646 -0.04323 0.41674 -0.04618 0.40564 C -0.04826 0.39732 -0.04688 0.40148 -0.05069 0.39362 C -0.05434 0.37558 -0.05469 0.36448 -0.05226 0.34389 C -0.05156 0.33788 -0.04462 0.32632 -0.04184 0.32215 C -0.02639 0.29857 -0.00712 0.29255 0.01493 0.28816 C 0.02049 0.287 0.02569 0.2833 0.03142 0.28238 C 0.0408 0.28053 0.05017 0.28099 0.05972 0.2803 C 0.10399 0.28099 0.14826 0.28122 0.19253 0.28238 C 0.22795 0.2833 0.25955 0.30689 0.29253 0.32215 C 0.30365 0.33302 0.31719 0.33742 0.3283 0.34759 C 0.33976 0.3587 0.35121 0.37211 0.36267 0.38367 C 0.36302 0.3839 0.38542 0.40472 0.3908 0.41142 C 0.40191 0.42484 0.41389 0.43617 0.42396 0.4512 C 0.42847 0.45837 0.43733 0.47317 0.43733 0.47317 C 0.43993 0.48289 0.44306 0.49329 0.44931 0.49884 C 0.45208 0.51411 0.4566 0.52683 0.4625 0.54047 C 0.46632 0.56036 0.47552 0.57609 0.48212 0.59436 C 0.48455 0.60129 0.48854 0.60708 0.49097 0.61425 C 0.49184 0.61748 0.49236 0.62118 0.4941 0.62419 C 0.49687 0.62928 0.50139 0.63275 0.50434 0.63807 C 0.50694 0.64269 0.5099 0.64824 0.51337 0.65217 C 0.52621 0.66628 0.54062 0.67784 0.55365 0.69195 C 0.5592 0.69773 0.56615 0.70028 0.5717 0.7056 C 0.59219 0.72641 0.61163 0.74699 0.63437 0.76341 C 0.64253 0.76919 0.64462 0.77475 0.65382 0.77706 C 0.6658 0.78677 0.67621 0.79556 0.68958 0.80088 C 0.70156 0.80042 0.71337 0.80042 0.72535 0.79926 C 0.74184 0.79741 0.75573 0.78515 0.77014 0.77706 C 0.77778 0.77289 0.78854 0.77104 0.79687 0.76919 C 0.8151 0.7611 0.8 0.76711 0.84462 0.76711 " pathEditMode="relative" ptsTypes="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агруженное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2667000" cy="24384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33400" y="1752600"/>
            <a:ext cx="5029200" cy="2514600"/>
          </a:xfrm>
          <a:prstGeom prst="cloudCallou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6-конечная звезда 11"/>
          <p:cNvSpPr/>
          <p:nvPr/>
        </p:nvSpPr>
        <p:spPr>
          <a:xfrm>
            <a:off x="4191000" y="2286000"/>
            <a:ext cx="2209800" cy="2438400"/>
          </a:xfrm>
          <a:prstGeom prst="star16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Найдите: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828800" y="2209800"/>
          <a:ext cx="2125663" cy="1524000"/>
        </p:xfrm>
        <a:graphic>
          <a:graphicData uri="http://schemas.openxmlformats.org/presentationml/2006/ole">
            <p:oleObj spid="_x0000_s30731" name="Формула" r:id="rId4" imgW="431613" imgH="393529" progId="Equation.3">
              <p:embed/>
            </p:oleObj>
          </a:graphicData>
        </a:graphic>
      </p:graphicFrame>
      <p:pic>
        <p:nvPicPr>
          <p:cNvPr id="14" name="Содержимое 13" descr="4934_enl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52600" cy="17526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Р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800600" y="2819400"/>
          <a:ext cx="914400" cy="1371600"/>
        </p:xfrm>
        <a:graphic>
          <a:graphicData uri="http://schemas.openxmlformats.org/presentationml/2006/ole">
            <p:oleObj spid="_x0000_s30732" name="Формула" r:id="rId6" imgW="203112" imgH="393529" progId="Equation.3">
              <p:embed/>
            </p:oleObj>
          </a:graphicData>
        </a:graphic>
      </p:graphicFrame>
      <p:pic>
        <p:nvPicPr>
          <p:cNvPr id="30726" name="Picture 6" descr="C:\Users\Светлана\Desktop\images (3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xQTEhQUExQWFhUXGBcXFxgXFxcWFxQVFxgXGBQVFxUYHCggGBwlHRcVITEhJSkrLi4uFx8zODMsNygtLisBCgoKDg0OGxAQGiwkHyQsLCwsLCwsLCwsLCwsLCwsLCwsLCwsLCwsLCwsLCwsLCwsLCwsLCwsLCwsLCwsLCwsN//AABEIAMgA+wMBIgACEQEDEQH/xAAcAAACAgMBAQAAAAAAAAAAAAAEBQMGAAIHAQj/xABBEAABAwIEAggDBgMHBAMAAAABAAIRAyEEBRIxQVEGEyJhcYGRoTKxwQcUQlLR8COS4RVDYnKCwvEWJFOyM2PS/8QAGgEAAgMBAQAAAAAAAAAAAAAAAgQAAQMFBv/EACoRAAICAQQBAwMEAwAAAAAAAAABAhEDBBIhMUETUWEFIjJxgZGhFCNC/9oADAMBAAIRAxEAPwCm0armnSNyrFnFJzcKJ4wlbsqcys0jtBWTpC3Xho5BLwTSKkzmeIBNl7QoqehxlRvqRYbKIFskotAW1aoIQwcZ3WOPBVXJEz1rbLdpKgLlNSKIFmtUJhgQLISoxT05F+W6F8kQPm5gyUkGJKt3TOjT6im5hklUwLXZt4IuSRnacjsM3dSZfhurBc/iFrTqAzHEqS4QT6JqR3RLhDQFDTpkwAJPII/FMbQbqq3efhpjh3uP0Uhjcug8WCeTrr3B8O+xB4rMNhHOMBC08cKju0GsPAtAAHcRy70dJpnfdFKFdlZcLx/KN9jCDqv7RRFWu2N0pNe6xSMUjd1YhwKmguugHPlyPo1Dsto9G0ejVryEJ+K6MrlAO3Ul0VI9rUuIWlPceKIo3lR1BBQeCi3YQ2HkmeGdBnlHzSfAGWg9ya0m+4WDG0EFkg+HvMKuVxB81Ywezfl9bJDmFOHO9fqrRTIh8I8Vq9116D2T4t+a8LQrIWDA06lOq1rjMpzn5Iw7rcFVcszNz8Q2blXDpM+aBtFlpH4Fmc2ZVtCjqLWk65WVXiEFAPsjKjBXuqVGQjISvuFlBbuENg2UUHSrSCqxlQEiUUW9k96TYfGGNKPZWJQONANUL8aTGkmw2HJAUaXa8EwzFyGwNF73aWCSfYcyeAWkLYcE5OkTVsS2oA2CTtABueSb5R0ecWg1OyN43PnyTTKcoZQAPxP4uj5DgEe+rGwLiSAGi5c47ADnJHmn46dVczuaf6bGK3Zv4AcZWp4VpLWjUbDiXHjfkqdXwWIrOLiCSu29G+gY/wDnxYl5/u/w0xNvE7HzViZkdEySBv8A0SWfU26h0YZ8qm9seIrwj52d0dxLWh3VkjuufRT4aoXfwqktqN21WP8AlMlfQ1DA0AHAN2v+seir/SjIcPjWlpAp1Wx1dVo7QI2DubSLQsoajxLozVdNcHEqlE3BsUEWxZWDPcBUZLXjTUpmHAXBH5geI4hIajTIkopR2v4E82L05V48GYb4kbR3UDw0EQiGDiiizNM2xDEvcEdUdZAFXLokg3KtJJlbnCTUA4EobAkB19kxxXZLXN2F1RPA2wTYlvIplTFh4JVl1cPlwtPBNGGyXl2NR6CS2Ruk2ci/knLAlWciw8woiMW07td3R8wt4UQ+F3efpdTSiKJOjNYDFtna6v3SfG0TSIBuQue9FGj7xreLbKzZxSBc5wbbgopJIWlIqb8GRZouVpjMvdTbJ4p3QwhiXG6jxlQGzvBL+s7M7FeCy0Obqchm4QNeALpwxoLYBslzx2uzco4zbbIiatgQ7c3UdPKnG2wRbaLzB0kI2qC1oJVLK15Luis1ct0P3JXjsRo3Tl9cF1kFisndU23PstIZL4kXfuIamIL3QLkmAOZOyvWS5cKLP8REuPfyHcq5kGUltdxf+AW/zO29gVbmnguppcarcdz6Zp0l6j/Y2qGx/fsrb9n+SNqP+91ILWuc2iOGoS19Tyu0eapjml0Nbu9waPEkQff97rp+Fb1NNlJohjAA3wEfW/mstfn2x2LyM63JxsQyxuMiR3x8koGKIYR/iH0UOIzBswXDck35X+iBfjBAM21D6SuPus5yiOKFW8cwZ9QB81CWDVbkPaP1SZ2bNDnGfwgjzcpWZ7TJd2hvbzB//IVckFfT/KgWdeBdpDXd7Tt6Ej1K5JiMPD3SbcPDgu6ZtimVMPXbIgg+8kHykLiudMgg+S6GC54mvYrNHfiv2ANkwwzdr2SoPKLo1FDmhVZqBeEfT7Sx2EEyrlJdFtkGAb2gn+NwzS2O5LMLQ7U8kxq4gGwQ7lRSao8ymno7O8J0zbzSfAntFOsO6xnujxn9JWLfI1DmKJqQkCUHnDex4EH6I6mLFQ5myWO8P6q0Wytg2PmfYhbvfdaMH79VG4zfuHyRAjhrvhMJ3icZrppDXGh8D4e9GfeHNaIEj5JemkJg/wB4Oq9gEJjhqE8VtjA53a9ltRxMjbZAlXJRpgQ4CI3Rjcta0ahvuoWO1EabIt9rEqm3ZDeniybBQ1sQ5xLIkqGo7Q0uHFQNrwQ6blUo27RDejlp3PBeAOEuBMDgi6BLpIctauIEabCFdtshBlpOmTMuJPlsEwLr/vz/AH+yMtw5elxrbBI9fgjsxxj8D3onQD8ZTnZgc/zAge7vZXDpC5+nskN7/wBFV+hLZxBP/wBZ/wDZq6NgcKC/W4fCOz3EzJXJ1a3Z6OdrJVkbOVYnJsTBeWVI4mDy3UGEwdRzZBJCY/abj8b9800hUcwFoY2nNgWAh0Ajd5ILjtCtHRrLj1Q6wds/F3uBI1ecArHJjUVaEMWpWSTiyh5vg3NdHMeyGpZXUIkADlqMT4LoudZMH1mAiARHrYqn/abktYV29S0uboAY0FovBDjLrTOme5Fjin2Xny+mk0JcQKjKdUXaQ10jna3kYVaxR10qR4kD5RPsujuyt/3RoqXqtaWk7y3YCeMRv3LnWgihT7nR5h0H6JrD/wBJGmGW/HJ+6NKOXlwAAupxlJae1fwR+Hxw0BkX4lSMrkEyLHmknNp0cwjGWaGtMjtcOS8fhS3iFpXrngUwwOGFc77DmqbsgJRDRBcJbI1NmNTZuJG0jirrmfSBtbDmlSwlOgNOmS0a+r4AGJvEyqnSxRoOqNgOkaeG03ExbyWuOxlUgPJMGw3jTwEndROlSYSdR4ZBh2aX/vvTqi35JQwdoGIkeqd4K0SpfA3i/FHtL9/vyXuIEt8llM2Hmt3CxCIIqh/fqtqNCR5n5lY9t/X2KgqVdJI/d7owB42q1wvutnZhpENAMoJ9QPaIsYUlLDgMmZKUSoTAqmJh11hA3C8rYUEyF45oBF/dEueiGOxmh3ZClZVLjIK8oUQ5xuIU+Jw2lshU2rojBcTW1Wla0Wc1BUokCStqToN9kdccEDcHWAJCizWiJAuCYjv7lraZbYKat/EqUyTYK8fErLjw7DNUqQGf3+/2UuFfS4t4gx5cPZTtrTsu7GaatHq8eRSimi9fZzS/j1Sf/G0erv6Lo2kAWMLkHQ7Nure6TuI9DI9iVdTn4jdcnVtrK2c/URvIx9isA2oQX6TGxIuPAqfVTpNkkADc8gqk/pC0blNMqzOlUadbmwbEOi/kUu5tmHoxi7Rpi+leHc9jB2u0BI4TYpxisKxwgkx3gH5pHjMvwM6hDSPyz+iFzLpJTEhrpjlKvc0E8afj+RtWo0GgifMrimf0GtLg34eudHgXkq0ZlnrnzBgKl43Gagzvc958NRDZTembSk37B/bCMq9jzqiIIspcUXBo91JisxOgDT4FAOJdxsUs40cU8wZlzi4qesTSIIJBN7KAYSxuvCSRJuBa6KNPosO+9hwBI8U2y/MGAuNekKzHAAXh1MC3YG3/AAkWAY3d2yYYGtSh7XW0gkd4iY8Vjkja4KNRiGms5rDLGzpJ3LSbSneGsAeSp2SOPWOnirbS2WjVcDuL8Sdh35TKmq/oVDRMjvuPLgp2Nkeo9FYRWMaIcfE+6HfQJujMyH8Q+KiLyLCEYIZTwoNtQb2g0k7AHirf/wBP0A0/dKmGq7QK9R4e48Zb2WN8pVbxeXxDfzDUf0U+R4Nxhm+o2nuWMavkUUkmWPAZDiwRNHChvHqmUHE+Bc4p9icmqt09U59/iHU0Bp8w1V/DZaGuLSGnwujqWDaNx/wtUlXBrvVDh+XYhoHbqk9zaY/2L37piAb1Hx3il9WpZVwjBNvmhamFpkToB8bqthVjd1GrHbqM/wBbcP8AUJecNSqF0twbyLHVh2X8DTN1rhcDSkfw2ebWzPopHYGkZPVU5JudDZ8TZW4PwEmvJWuk+X0G0j1WFqNrah2qTKoox+KWv+iqdcFrWk2McbKw9JcwqU6v/bVHU2t7JDHEDVxMbdy2qdIMU1jf4mt0AuFRrHgg+IWDck/AEvTb7aKjjcMTDmntRt+YckvZjiFdf+oA538TCYV8cRSDD6tVY6VMYavWUqQpNNnNa4ubq/MJuJ5dya0+eV7WhrT5tv2qRFh8zLXBw8xzH6qwU8W57dTXSO7ceIVLBW9HFupmWkg/vgmpxjNVId3p8SLzgsUNQ13CujMxY6nDXBtu75Ljxztx3AnmOPiNkbgMyqVPhYXd4MDzJsEnLSyv7eQPNR5LnmGNqAkF8juKW18yOgt4cSk+Mr1WCSwfzTCrmMzBzzc+Ww9EcdNJflwTI5riQ3zPNAQWtNuJ59wWmAYRGofHz4DgEBg8IbOf5D6lX3CdDcS6k1zqbWnTqAc9ocRwtNuG8KZciitkRHNNy+2C/Uq2Z0w20z9ENRcSETjaDmPfrBDgYg8CEr+9G6xSbQpySguJgWWgY+SCbfNbBxtzR2DZqko+VwFZJ0eplx6u0uMCeA3JJ5ASfJG44YJgcyi6pWqlrganwUmnSZ0t3f5pcygZdpdccPEXXSafR/L6WEp4gsaJaDLiS4vNi3e5mRHcl889jt3+wLZy/KaZFS/JW6g2wSGtUYcQeqbpZwH9OCf4YW8AFo5WkxzDzE9ougnxI9UfTMyYtYecfWEuLu04Imi4xHMKBiXNmzU8YQL6lymeajtgpaQjQLOiYxgs7Tq2H/KhfThxInVY2t5AcEZSo6nMGqASB4KbG4UMqQXbix+S5amlJHNTN8GwSCjepkjwQeFhhIJmE2wjZuujGXBumQ1sKbfuy0p4O0d6abKItV7mSwWlhouosd2WHmiq+4PD6pfmVeAJ43VTyOMWy3KlZSW5U7rDquDv4koh+VnrS7hBbHOAnDa2oxF5me5buq9vaAJj6pP1X2L7mVGnlrmgkDc+nMIPF5Y59VzIOki/dyPqrq5moByjrtAE8TbyRLO0FGdcnHalMtJB3BIPiDBRmQ5PVxldtCg3U93o1o3c48AEV0qw3V4mq08Yf/MAfnK6x9gHRw0sPUxjx2q5005/8TDc/wCp0+TQuxGVxT9zqSy1FP3K9jfszdgqYq1mtqC0u1SGk2HZtx8UtqU7cmjgLLr32lVP+zcP8bPmuO5jW004HxOOlviU7hdxs6miyKeLc0hrhuhOOr0Ova2l1Tm6mgvOtzOYYG8uEpPUySm5osARBDgN+48113o90ywrMLSZUd1bmMawt0uI7IgEEA2MKgdJK1H7w80HTTcdQsW6S6dTbjgfYqopyuM0Bgc5ylDNH9GK2Zi0VGNr4OiRIALGljnDbslpuVbK2a1hTNYUSaUkOBOp9MNJEuaeHGdp3TL7MarH063WMa7qqzXUy4AljnMvpJ224Jx0hq0wC9lRtOp3/C7xjYnzC5stJCMmkcrLkeLI4rlJnMs9oUMU3r6j67AToLixjhrAkToMi3Hu7kgHRyh/d4ykTyqNew/VWPHmpVY9rtLWF2rSwAM1gRqgcYSivlFg6DISsl6bpSF5Zot8xIP+lajnBzalBwv8FVvydCFxmGq4Usa9sBwtcGb3ggp3hMpPZOkAceSQdJcE9tQC/wAQjwKuEpOXLKcoPpAWHc4VYEkuIAHEkqwZhQLA1lSoXFkw2ezT1GS1o5yblQ4GiabutjtDU1k8CbavIStcVh33JPMklVOTk6M2AYczUJiIMKz4X4fH6XSrF4Xq2sN+0SU1wQkeStO0N4fxMI7fr8kTERHJD1XfxB4/7T+iKa7b98FZoKszbsUrq7lOc1FknqU5Mo0Uy+NqnVPAfNEY+sXQ8ntWt8kRic1oupTABNgHWg/VKy2Ycbif+FyFb5ZzKoPNcAsPOx8U+wxgBVeu/TokcTCsGX19QHPinsMrjRrFjeZA71o4+y8e6AIWje1MrUsjJA32SHMHanvv8IgfVN6xA1E7C6rLnuJJ3k3WOeVKgJ+wVQIbPON0K0mXF3AL11M77z8lpUtqdw2S10gOic1YbYWsvbEt5/JRUXTf08lthmxLjfcrOwXyysdI8lOLzLDUWmOvhk8msLi8+IbPovoLCYVtGkynTbpYxrWNA4NaIAXPOh2Ba/HMqlvap036Ty1aWn5rpDzZdvTSvGhtT3QS9jk32n55/GZRmwMuHfBIELm2DxBr19UHSwWH1Pur39oLw/MJ4spgfzOP0CreW4IUwRuSST9Aunhi9qO59PxS9JPw22SVS6LN9wg8RVcLlthcwZ9kychqwW7R05rjsadFs6fh8O/smaha9p3bBHEjxU1I1sQ6TJn8R2HgtOidYCmWflJHgNx8/ZO6dXYczuvOZ9TkjOUa6Z4/Ubozkn3ZA6i0NLY7h+qGqU+Hqjar7u9ih8PTltztv3pFzfbF2T0gNGkDzQmaYJrxr0iQR7I03c0N/LJ7lC+wjmZ8FIydksFGXNfTHMH52K3zbBUg0McDcCTE+SOwF7cATHzS7O8S4k6Nx2o4Oj8J8VblK+GS7Yp6QUwabNMQyBGxN42WmCfby+Snzh7X0tQ4gH5WQeBNvJMYG3Dke074JsQO20jmPqiBsPJD4gXaeRb81a8d0QqUsM2v1jSeyTTAM6XG0O4m+0Le0jZuio5jdh8koCfYyiS1wtseIn5quVDBhEmmDaGFN33ipHaEmwJ2CvmVZEX03MY5jRTAJLni/hEqlf2a5gBazXvIm4jlwKcZO+gdp6wSHNva20cUjJI57oYVSHFo3DQjMFUgyOFiO7mk9FhJDRx3jgN4R+VvPXQdj9FML2zKg6ZadZLZ5LVrySLoR9U0zt2N/BZSxVO7tYAjmnDWzXNq2mlfd0AJC58WB23Rea1y8sOzLxO/cfNL8SDIa283Pik80k5mc3yE16hlgBt+qgcZlp2LkR90PWMAMx/yt8XlpYWnW10gl2k/ASfhPesVVAVfJDSYAdI8VqxwLTyLo9N162mJ48giBShgEXO3iUNopMZdDMXoxDiLgtIuYi7TPsrviMwOkkATHEkD1hcyw9JmoB2oREwS2eVwZhPcbWZ1bWNABcS0RYgweIuNl09NnUYVQ5gwynC0UDM8YauLxL3CCHBkctIn6qMOS3KXuc17n3cajpPMiBM+SPmy7+L8Ueo0kduGK+D19SyHqOW7yoqiM2bDei7/AOLUbzaHehj6q2Gl2b2AMqjZFV04kD8zHN87H6K6OHY7yI/ReX+pJxz2vNHlPqKaztkJqy0wocPiYJsCNvFR0Wbgm3H9FLSgbDu8Et12I2F4WnpM7T8ltUZcd+3kvcY8NYDPchxVGpvKFkpN8oqm3YtzbNnYeQ2JM3N+ASvDY2tVfDILjB2FgQDJPK6Z9JcCah1ATpEnwNpXuQUjTpi0F0A8+Q9kx9qjfkPwLcWxzWVGPgls7CAZh23+pR4C4Cb5t1Y67U4a3NJYOctiPYJNgLD98RZbYXaY3pnwEuJ7J8J8AUyy7pCaB0vpucyTBL5IHcDYJVixDfAfIofNXyLePqJWrgp8M0yR3E9esC50bEn0lJC1G6SWh/fpPjAIP08lEWrVETsaZBiqjiYJa2LWkE+aLxxa14fA1yLixcUjo4t7GhrOCbYfF0CwGq12rnuZ5pKeNxYnODTHOTP1kkiDJF/dT0nBtVx/KR+iXnHaGS11gIEjYLSniw4zJnj3wl6aluMmuS50TqBnkh6mAZbsieX9FNldQObPACfZQZpioYXC5LYHidl0U01ZuuRdjHh9SxsOHAcAVG8FrZHOPI8UFUGhrYJ1AS6bweSlwmPdUJaW7bRwSEuWYzJqWKcKktPAx4ALcYw1rGOEgCJAUL6T26SRG434HdCUsYTVEkBvHhvYBVFKi4qxtiHNJadrwR8lpSrOLZNwCYjkAtGtklveIB7t1G6poa5osdfsQVnFdpg7adAVTMe18N+fNZ0hzx1LD9bSI1CAJ4ai1pt4ErakGuDrdoSfLj7qu9PKwDKNIbu/iO8hAnzJ9E7pUpTUKHtNNr7F5IMidNIHjLvWSfqjiFFluF6tgaDPH1RDmr1EVSPVY4tQSZAoqh4Kd4URaoRg2DMV6fiR5lro94VtGYaQZIIItzmxVPrO0ua7k5pJ7gRPsjRiyHOFzA1Rt2RIFvILifUsdzT+Dzv1OH+xMtVes1rGAC5uSvMDUd1rgWjSbg/L6IUFksBNnifIAkD2KaUQ2mdJIgBrg4mJpnh5EELkS4Od6dMXYXEdpzSD2ZdB2BFvqiwQQZudvAqGgWgVnXnUY1COw5/ZcfKfRSsqPc58M0suGuIkvP5oPCFSfJVKgau4gWM8D4TK3oVSHARINzadje/PipalIANfO8zYWItcALQU9YLRZ0nTB48IJ7o3Ry5XBJKgHM8NrIcWuMEiRAHGZnex4Kv0saWHQ2mHG28mRuDY96suKqkP0GRDg4SIA2kepPqhupvtDgAD3j+hHujxSqNMmGTqrF+Ir1CGhzGjW2pEDctEkAz4JfUxMgA229hCtOCwIqSTMtcKjRNpa0tcB4ggkf4Qk+a4KjQElr7yGgOgGCd5BgLeEqltRtbUmkwjLMNNJvJ7qgPIRTYR7whKmEM8B/qCZ5LDsG9wDh1b6jtJMnSaQmDAtIUv9nmp29tQB84v7ypHOtzsuGVW7K0xvArfqwEZiKQKEfZNNWMNDfL2EiBAPAwVYsvyokS5o1cCzY+IKpOCzB1M2NleMg6QNMAlJZsTStIihBh2XYEhsguhw47eSnqZYbRbvU3RXGNeyox27Hu48DcR5yrIMM3klJ53GOxhwxRaTKb/AGM7Ve4495Q7cqIc1wHxHh4E/RXLE1GMLWuEAhxmdojfxk+iT45+gjQRpe8QdwO0J9WPn/T3rJSt/qBkhBCPE5eS74iSCRzEAST4QfWEOcgEatRb3xae88FthcSeuxLTJAcaTXflax9/UfIKxnFNDGvptc9jQNcNNwdwDEGN0W5p0YY1F/sI30HNMlwHVkaj3c/cKDHwKjTAAJa3UO8yT5Ag+aIzCpTpVjBa+jVaJDTIZIgtudiAOUJPgq2prGuvAkHvIAcT/I1G10zLK0mMs2q02NERJME8A0SfnHuqjj8mdjKxqtcOADSYhrdh8z5lNs6pVajH02kPc14dylkFpg7EzG8WKHyPEMoR1rurJP4jAPgTb0XQ0NQ5XY5opRbsKbkNeLMnwc39UNWymuP7p/oforjQzKk4DTWY4RFnN8vl7rw1j+cRw7JI5Xg93DuXW/y5+UdpaqXwUd+CqDem/wDlP6KA4Oodqb/5SrtXrHhAE3naDPAfvuQtV7pdBaDNpE3kxEH9FP8ALl7EeokUrGZRVIPYI8SB7EoHEYn+K9zoLnibX7W+n6K8Y90tMuDfIcr3K55jSG1nGQRJ5bHwS2ebmraOV9Qbkkx5keIc5taZ7NENEbgguLd/E+SNw9frq9A8RYtkkU2N4z4X9Fp0SpDqapd+N7WDvBt/uWmAf1Lq7SJf1b2g7RAMnzsuVLmTSOS2w7FYgPOIAJncHgabg0NB/wApg+ZTLLsWHN1kw0NaBJ4hsO370gyik4sruu49TbxG49k6yKaeH7bQHRMGAXtdcieG8RbZZySX9EapBAr6XNGrW2SdIM3duh2kML2OkNMwTy23+q9xWDcymHxO8gnS5sGNPORb0KVffussbO0jfiBbfiYARKKZLGdavrgPJLmiNW5Ld2uHNZRpk1HAi4Jv+em67SOcfJBZbOvTBLLg/wCH/ED+H6py1w1Fk6iBNJw427TSf1QztE+DalSFF9F5cCHu0gwYE2LOQN785CX53TIqxp1A7b77RPDZFVq7QIfdhggWcG1G3a4cjuPNeYzMWmoHh1gHSOZJEfVRb9+5LwD9++0vBPgqbWUH2Emzhv8AEDYo7LKTKdGm1/xaQ47WDxrA8g4DyVXxGcjtxI1EHc3i1x5BA1M3cTNtgPIAAfJHHSzfL8m0MMu2b4mkWnuUGiU9xcOCUOZBsn4y9zotCnF0CLhR0MQRcGCnGIYCEhxDdJWi5M2qHmT586i8ng6J8jMq45Z0zaZNXU69i1xA8NIiPdcvD0Xhaxb4LHLpoT5oFNro6uelIc9hZNp7B2eCI+L83jZB5/imtBbT7IMuLQbMqQCRHARJtx8VWsmxjAQ6QCNtUWPOEdiMXQdqDn/EZdDdzvuuZPBKMlSBmpyIctq6Q5r+0XvLoHEuuZ5DxTivmrqTYJMWBZqu7UbN4x7WSOvmOHa7VocduQBjzSrFZ6xxHY+EkiXce/mjjgm3bRh6c4+RpjXdZuCwxENux4M7Eiwvt6InJ6MuDSJ7VxtI33SB+el1gGgct1IzMKjhDQ3yB/VavBNpcFejfkseFrBriTHaLg0g7M4nyMBV3H9H342uKbNThTEGIsSeLjbYBTsGId+Km3xDQrFlWZ4nD0dFN2ELySTUfqnu7DbGNpRYlPFPcqv56/oa00FjnuasAb9mlYM0tfoHLU0xO/4fqkOddFcZgKNVxiox4a0P1SaRncDcTMSrb/a+ZON8ww7e4UWkD1CkrsxGIYaWKzCm+k4EOazDtaSDb4p+i1efMn904V5qLX92O5J7l0v2OTUfvp/E/wAdTfqVNoxZvL3Dm1wd/wCpXSMN9n+WgXq1neNQfIAJ3l/RDLaZBY108+sePYGFs/qcI+H/AAZpyRQeivQPFYs6qmunSn4nEku7mt+qt2bfZfhGUnE1TTqBtn1Hta2eGoOO3ur3SrUwwMDyGgQBqIgDhZAPwWE1ai1hdzIk+pSGbW5MsvyaXskl/bsKTclUqOWYTKq33UU5AeHhzSw6xDSCDqHxCx8kXnPR99aprYIDgA6RFxvx5ALprsfRbxHsl+Iz7DtMjTPksYzyOVpCq00F2yoUcprNpNpgvGkObraZkOJMFrhwnghKmX1nuio0jS1oa5o7BAsLbgqx4vpjTb8ICR4vpm53wwFrDFll2i3hxhdOlV06TUJIsHaTqAiIDtPuldTJmNMlxtf97Jdjs9ru2fHgkGJxT3HtOJ80zj0sl2wdmNdItmJzRjGlnWHTxAgTty8AleIz1sADYbch6qtPcvGUiUzHBFdlcew2qZyVo3GOcgRgypqdlrtSJyTVAVBrKKY9aFWiDsYsgKCpWlYsWNG1m7XyEux1KVixEgGBsYp2BYsWvgEkBU7HlYsWckRntQyLpPjaQmy8WK4k8EVKmQiBj9PErFiKgSI5m4lS08S93H3WLFGkVYSxp4uPqvDinDZzvUrFiGkwrJKeMrcHu9VK3O6zfxlYsV7IvwS2SDpNW/OVMzPKp3cfVYsQ+nH2CTZv/aDzxWpY9/FYsVVRaRBUy13OUHUpFvBYsVpkaIzXcoXOlYsRoA8DJUjW6VixQhPTxPBSGkCvFipkNTThZqWLFE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CEAAkGBxQTEhQUExQWFhUXGBcXFxgXFxcWFxQVFxgXGBQVFxUYHCggGBwlHRcVITEhJSkrLi4uFx8zODMsNygtLisBCgoKDg0OGxAQGiwkHyQsLCwsLCwsLCwsLCwsLCwsLCwsLCwsLCwsLCwsLCwsLCwsLCwsLCwsLCwsLCwsLCwsN//AABEIAMgA+wMBIgACEQEDEQH/xAAcAAACAgMBAQAAAAAAAAAAAAAEBQMGAAIHAQj/xABBEAABAwIEAggDBgMHBAMAAAABAAIRAyEEBRIxQVEGEyJhcYGRoTKxwQcUQlLR8COS4RVDYnKCwvEWJFOyM2PS/8QAGgEAAgMBAQAAAAAAAAAAAAAAAgQAAQMFBv/EACoRAAICAQQBAwMEAwAAAAAAAAABAhEDBBIhMUETUWEFIjJxgZGhFCNC/9oADAMBAAIRAxEAPwCm0armnSNyrFnFJzcKJ4wlbsqcys0jtBWTpC3Xho5BLwTSKkzmeIBNl7QoqehxlRvqRYbKIFskotAW1aoIQwcZ3WOPBVXJEz1rbLdpKgLlNSKIFmtUJhgQLISoxT05F+W6F8kQPm5gyUkGJKt3TOjT6im5hklUwLXZt4IuSRnacjsM3dSZfhurBc/iFrTqAzHEqS4QT6JqR3RLhDQFDTpkwAJPII/FMbQbqq3efhpjh3uP0Uhjcug8WCeTrr3B8O+xB4rMNhHOMBC08cKju0GsPAtAAHcRy70dJpnfdFKFdlZcLx/KN9jCDqv7RRFWu2N0pNe6xSMUjd1YhwKmguugHPlyPo1Dsto9G0ejVryEJ+K6MrlAO3Ul0VI9rUuIWlPceKIo3lR1BBQeCi3YQ2HkmeGdBnlHzSfAGWg9ya0m+4WDG0EFkg+HvMKuVxB81Ywezfl9bJDmFOHO9fqrRTIh8I8Vq9116D2T4t+a8LQrIWDA06lOq1rjMpzn5Iw7rcFVcszNz8Q2blXDpM+aBtFlpH4Fmc2ZVtCjqLWk65WVXiEFAPsjKjBXuqVGQjISvuFlBbuENg2UUHSrSCqxlQEiUUW9k96TYfGGNKPZWJQONANUL8aTGkmw2HJAUaXa8EwzFyGwNF73aWCSfYcyeAWkLYcE5OkTVsS2oA2CTtABueSb5R0ecWg1OyN43PnyTTKcoZQAPxP4uj5DgEe+rGwLiSAGi5c47ADnJHmn46dVczuaf6bGK3Zv4AcZWp4VpLWjUbDiXHjfkqdXwWIrOLiCSu29G+gY/wDnxYl5/u/w0xNvE7HzViZkdEySBv8A0SWfU26h0YZ8qm9seIrwj52d0dxLWh3VkjuufRT4aoXfwqktqN21WP8AlMlfQ1DA0AHAN2v+seir/SjIcPjWlpAp1Wx1dVo7QI2DubSLQsoajxLozVdNcHEqlE3BsUEWxZWDPcBUZLXjTUpmHAXBH5geI4hIajTIkopR2v4E82L05V48GYb4kbR3UDw0EQiGDiiizNM2xDEvcEdUdZAFXLokg3KtJJlbnCTUA4EobAkB19kxxXZLXN2F1RPA2wTYlvIplTFh4JVl1cPlwtPBNGGyXl2NR6CS2Ruk2ci/knLAlWciw8woiMW07td3R8wt4UQ+F3efpdTSiKJOjNYDFtna6v3SfG0TSIBuQue9FGj7xreLbKzZxSBc5wbbgopJIWlIqb8GRZouVpjMvdTbJ4p3QwhiXG6jxlQGzvBL+s7M7FeCy0Obqchm4QNeALpwxoLYBslzx2uzco4zbbIiatgQ7c3UdPKnG2wRbaLzB0kI2qC1oJVLK15Luis1ct0P3JXjsRo3Tl9cF1kFisndU23PstIZL4kXfuIamIL3QLkmAOZOyvWS5cKLP8REuPfyHcq5kGUltdxf+AW/zO29gVbmnguppcarcdz6Zp0l6j/Y2qGx/fsrb9n+SNqP+91ILWuc2iOGoS19Tyu0eapjml0Nbu9waPEkQff97rp+Fb1NNlJohjAA3wEfW/mstfn2x2LyM63JxsQyxuMiR3x8koGKIYR/iH0UOIzBswXDck35X+iBfjBAM21D6SuPus5yiOKFW8cwZ9QB81CWDVbkPaP1SZ2bNDnGfwgjzcpWZ7TJd2hvbzB//IVckFfT/KgWdeBdpDXd7Tt6Ej1K5JiMPD3SbcPDgu6ZtimVMPXbIgg+8kHykLiudMgg+S6GC54mvYrNHfiv2ANkwwzdr2SoPKLo1FDmhVZqBeEfT7Sx2EEyrlJdFtkGAb2gn+NwzS2O5LMLQ7U8kxq4gGwQ7lRSao8ymno7O8J0zbzSfAntFOsO6xnujxn9JWLfI1DmKJqQkCUHnDex4EH6I6mLFQ5myWO8P6q0Wytg2PmfYhbvfdaMH79VG4zfuHyRAjhrvhMJ3icZrppDXGh8D4e9GfeHNaIEj5JemkJg/wB4Oq9gEJjhqE8VtjA53a9ltRxMjbZAlXJRpgQ4CI3Rjcta0ahvuoWO1EabIt9rEqm3ZDeniybBQ1sQ5xLIkqGo7Q0uHFQNrwQ6blUo27RDejlp3PBeAOEuBMDgi6BLpIctauIEabCFdtshBlpOmTMuJPlsEwLr/vz/AH+yMtw5elxrbBI9fgjsxxj8D3onQD8ZTnZgc/zAge7vZXDpC5+nskN7/wBFV+hLZxBP/wBZ/wDZq6NgcKC/W4fCOz3EzJXJ1a3Z6OdrJVkbOVYnJsTBeWVI4mDy3UGEwdRzZBJCY/abj8b9800hUcwFoY2nNgWAh0Ajd5ILjtCtHRrLj1Q6wds/F3uBI1ecArHJjUVaEMWpWSTiyh5vg3NdHMeyGpZXUIkADlqMT4LoudZMH1mAiARHrYqn/abktYV29S0uboAY0FovBDjLrTOme5Fjin2Xny+mk0JcQKjKdUXaQ10jna3kYVaxR10qR4kD5RPsujuyt/3RoqXqtaWk7y3YCeMRv3LnWgihT7nR5h0H6JrD/wBJGmGW/HJ+6NKOXlwAAupxlJae1fwR+Hxw0BkX4lSMrkEyLHmknNp0cwjGWaGtMjtcOS8fhS3iFpXrngUwwOGFc77DmqbsgJRDRBcJbI1NmNTZuJG0jirrmfSBtbDmlSwlOgNOmS0a+r4AGJvEyqnSxRoOqNgOkaeG03ExbyWuOxlUgPJMGw3jTwEndROlSYSdR4ZBh2aX/vvTqi35JQwdoGIkeqd4K0SpfA3i/FHtL9/vyXuIEt8llM2Hmt3CxCIIqh/fqtqNCR5n5lY9t/X2KgqVdJI/d7owB42q1wvutnZhpENAMoJ9QPaIsYUlLDgMmZKUSoTAqmJh11hA3C8rYUEyF45oBF/dEueiGOxmh3ZClZVLjIK8oUQ5xuIU+Jw2lshU2rojBcTW1Wla0Wc1BUokCStqToN9kdccEDcHWAJCizWiJAuCYjv7lraZbYKat/EqUyTYK8fErLjw7DNUqQGf3+/2UuFfS4t4gx5cPZTtrTsu7GaatHq8eRSimi9fZzS/j1Sf/G0erv6Lo2kAWMLkHQ7Nure6TuI9DI9iVdTn4jdcnVtrK2c/URvIx9isA2oQX6TGxIuPAqfVTpNkkADc8gqk/pC0blNMqzOlUadbmwbEOi/kUu5tmHoxi7Rpi+leHc9jB2u0BI4TYpxisKxwgkx3gH5pHjMvwM6hDSPyz+iFzLpJTEhrpjlKvc0E8afj+RtWo0GgifMrimf0GtLg34eudHgXkq0ZlnrnzBgKl43Gagzvc958NRDZTembSk37B/bCMq9jzqiIIspcUXBo91JisxOgDT4FAOJdxsUs40cU8wZlzi4qesTSIIJBN7KAYSxuvCSRJuBa6KNPosO+9hwBI8U2y/MGAuNekKzHAAXh1MC3YG3/AAkWAY3d2yYYGtSh7XW0gkd4iY8Vjkja4KNRiGms5rDLGzpJ3LSbSneGsAeSp2SOPWOnirbS2WjVcDuL8Sdh35TKmq/oVDRMjvuPLgp2Nkeo9FYRWMaIcfE+6HfQJujMyH8Q+KiLyLCEYIZTwoNtQb2g0k7AHirf/wBP0A0/dKmGq7QK9R4e48Zb2WN8pVbxeXxDfzDUf0U+R4Nxhm+o2nuWMavkUUkmWPAZDiwRNHChvHqmUHE+Bc4p9icmqt09U59/iHU0Bp8w1V/DZaGuLSGnwujqWDaNx/wtUlXBrvVDh+XYhoHbqk9zaY/2L37piAb1Hx3il9WpZVwjBNvmhamFpkToB8bqthVjd1GrHbqM/wBbcP8AUJecNSqF0twbyLHVh2X8DTN1rhcDSkfw2ebWzPopHYGkZPVU5JudDZ8TZW4PwEmvJWuk+X0G0j1WFqNrah2qTKoox+KWv+iqdcFrWk2McbKw9JcwqU6v/bVHU2t7JDHEDVxMbdy2qdIMU1jf4mt0AuFRrHgg+IWDck/AEvTb7aKjjcMTDmntRt+YckvZjiFdf+oA538TCYV8cRSDD6tVY6VMYavWUqQpNNnNa4ubq/MJuJ5dya0+eV7WhrT5tv2qRFh8zLXBw8xzH6qwU8W57dTXSO7ceIVLBW9HFupmWkg/vgmpxjNVId3p8SLzgsUNQ13CujMxY6nDXBtu75Ljxztx3AnmOPiNkbgMyqVPhYXd4MDzJsEnLSyv7eQPNR5LnmGNqAkF8juKW18yOgt4cSk+Mr1WCSwfzTCrmMzBzzc+Ww9EcdNJflwTI5riQ3zPNAQWtNuJ59wWmAYRGofHz4DgEBg8IbOf5D6lX3CdDcS6k1zqbWnTqAc9ocRwtNuG8KZciitkRHNNy+2C/Uq2Z0w20z9ENRcSETjaDmPfrBDgYg8CEr+9G6xSbQpySguJgWWgY+SCbfNbBxtzR2DZqko+VwFZJ0eplx6u0uMCeA3JJ5ASfJG44YJgcyi6pWqlrganwUmnSZ0t3f5pcygZdpdccPEXXSafR/L6WEp4gsaJaDLiS4vNi3e5mRHcl889jt3+wLZy/KaZFS/JW6g2wSGtUYcQeqbpZwH9OCf4YW8AFo5WkxzDzE9ougnxI9UfTMyYtYecfWEuLu04Imi4xHMKBiXNmzU8YQL6lymeajtgpaQjQLOiYxgs7Tq2H/KhfThxInVY2t5AcEZSo6nMGqASB4KbG4UMqQXbix+S5amlJHNTN8GwSCjepkjwQeFhhIJmE2wjZuujGXBumQ1sKbfuy0p4O0d6abKItV7mSwWlhouosd2WHmiq+4PD6pfmVeAJ43VTyOMWy3KlZSW5U7rDquDv4koh+VnrS7hBbHOAnDa2oxF5me5buq9vaAJj6pP1X2L7mVGnlrmgkDc+nMIPF5Y59VzIOki/dyPqrq5moByjrtAE8TbyRLO0FGdcnHalMtJB3BIPiDBRmQ5PVxldtCg3U93o1o3c48AEV0qw3V4mq08Yf/MAfnK6x9gHRw0sPUxjx2q5005/8TDc/wCp0+TQuxGVxT9zqSy1FP3K9jfszdgqYq1mtqC0u1SGk2HZtx8UtqU7cmjgLLr32lVP+zcP8bPmuO5jW004HxOOlviU7hdxs6miyKeLc0hrhuhOOr0Ova2l1Tm6mgvOtzOYYG8uEpPUySm5osARBDgN+48113o90ywrMLSZUd1bmMawt0uI7IgEEA2MKgdJK1H7w80HTTcdQsW6S6dTbjgfYqopyuM0Bgc5ylDNH9GK2Zi0VGNr4OiRIALGljnDbslpuVbK2a1hTNYUSaUkOBOp9MNJEuaeHGdp3TL7MarH063WMa7qqzXUy4AljnMvpJ224Jx0hq0wC9lRtOp3/C7xjYnzC5stJCMmkcrLkeLI4rlJnMs9oUMU3r6j67AToLixjhrAkToMi3Hu7kgHRyh/d4ykTyqNew/VWPHmpVY9rtLWF2rSwAM1gRqgcYSivlFg6DISsl6bpSF5Zot8xIP+lajnBzalBwv8FVvydCFxmGq4Usa9sBwtcGb3ggp3hMpPZOkAceSQdJcE9tQC/wAQjwKuEpOXLKcoPpAWHc4VYEkuIAHEkqwZhQLA1lSoXFkw2ezT1GS1o5yblQ4GiabutjtDU1k8CbavIStcVh33JPMklVOTk6M2AYczUJiIMKz4X4fH6XSrF4Xq2sN+0SU1wQkeStO0N4fxMI7fr8kTERHJD1XfxB4/7T+iKa7b98FZoKszbsUrq7lOc1FknqU5Mo0Uy+NqnVPAfNEY+sXQ8ntWt8kRic1oupTABNgHWg/VKy2Ycbif+FyFb5ZzKoPNcAsPOx8U+wxgBVeu/TokcTCsGX19QHPinsMrjRrFjeZA71o4+y8e6AIWje1MrUsjJA32SHMHanvv8IgfVN6xA1E7C6rLnuJJ3k3WOeVKgJ+wVQIbPON0K0mXF3AL11M77z8lpUtqdw2S10gOic1YbYWsvbEt5/JRUXTf08lthmxLjfcrOwXyysdI8lOLzLDUWmOvhk8msLi8+IbPovoLCYVtGkynTbpYxrWNA4NaIAXPOh2Ba/HMqlvap036Ty1aWn5rpDzZdvTSvGhtT3QS9jk32n55/GZRmwMuHfBIELm2DxBr19UHSwWH1Pur39oLw/MJ4spgfzOP0CreW4IUwRuSST9Aunhi9qO59PxS9JPw22SVS6LN9wg8RVcLlthcwZ9kychqwW7R05rjsadFs6fh8O/smaha9p3bBHEjxU1I1sQ6TJn8R2HgtOidYCmWflJHgNx8/ZO6dXYczuvOZ9TkjOUa6Z4/Ubozkn3ZA6i0NLY7h+qGqU+Hqjar7u9ih8PTltztv3pFzfbF2T0gNGkDzQmaYJrxr0iQR7I03c0N/LJ7lC+wjmZ8FIydksFGXNfTHMH52K3zbBUg0McDcCTE+SOwF7cATHzS7O8S4k6Nx2o4Oj8J8VblK+GS7Yp6QUwabNMQyBGxN42WmCfby+Snzh7X0tQ4gH5WQeBNvJMYG3Dke074JsQO20jmPqiBsPJD4gXaeRb81a8d0QqUsM2v1jSeyTTAM6XG0O4m+0Le0jZuio5jdh8koCfYyiS1wtseIn5quVDBhEmmDaGFN33ipHaEmwJ2CvmVZEX03MY5jRTAJLni/hEqlf2a5gBazXvIm4jlwKcZO+gdp6wSHNva20cUjJI57oYVSHFo3DQjMFUgyOFiO7mk9FhJDRx3jgN4R+VvPXQdj9FML2zKg6ZadZLZ5LVrySLoR9U0zt2N/BZSxVO7tYAjmnDWzXNq2mlfd0AJC58WB23Rea1y8sOzLxO/cfNL8SDIa283Pik80k5mc3yE16hlgBt+qgcZlp2LkR90PWMAMx/yt8XlpYWnW10gl2k/ASfhPesVVAVfJDSYAdI8VqxwLTyLo9N162mJ48giBShgEXO3iUNopMZdDMXoxDiLgtIuYi7TPsrviMwOkkATHEkD1hcyw9JmoB2oREwS2eVwZhPcbWZ1bWNABcS0RYgweIuNl09NnUYVQ5gwynC0UDM8YauLxL3CCHBkctIn6qMOS3KXuc17n3cajpPMiBM+SPmy7+L8Ueo0kduGK+D19SyHqOW7yoqiM2bDei7/AOLUbzaHehj6q2Gl2b2AMqjZFV04kD8zHN87H6K6OHY7yI/ReX+pJxz2vNHlPqKaztkJqy0wocPiYJsCNvFR0Wbgm3H9FLSgbDu8Et12I2F4WnpM7T8ltUZcd+3kvcY8NYDPchxVGpvKFkpN8oqm3YtzbNnYeQ2JM3N+ASvDY2tVfDILjB2FgQDJPK6Z9JcCah1ATpEnwNpXuQUjTpi0F0A8+Q9kx9qjfkPwLcWxzWVGPgls7CAZh23+pR4C4Cb5t1Y67U4a3NJYOctiPYJNgLD98RZbYXaY3pnwEuJ7J8J8AUyy7pCaB0vpucyTBL5IHcDYJVixDfAfIofNXyLePqJWrgp8M0yR3E9esC50bEn0lJC1G6SWh/fpPjAIP08lEWrVETsaZBiqjiYJa2LWkE+aLxxa14fA1yLixcUjo4t7GhrOCbYfF0CwGq12rnuZ5pKeNxYnODTHOTP1kkiDJF/dT0nBtVx/KR+iXnHaGS11gIEjYLSniw4zJnj3wl6aluMmuS50TqBnkh6mAZbsieX9FNldQObPACfZQZpioYXC5LYHidl0U01ZuuRdjHh9SxsOHAcAVG8FrZHOPI8UFUGhrYJ1AS6bweSlwmPdUJaW7bRwSEuWYzJqWKcKktPAx4ALcYw1rGOEgCJAUL6T26SRG434HdCUsYTVEkBvHhvYBVFKi4qxtiHNJadrwR8lpSrOLZNwCYjkAtGtklveIB7t1G6poa5osdfsQVnFdpg7adAVTMe18N+fNZ0hzx1LD9bSI1CAJ4ai1pt4ErakGuDrdoSfLj7qu9PKwDKNIbu/iO8hAnzJ9E7pUpTUKHtNNr7F5IMidNIHjLvWSfqjiFFluF6tgaDPH1RDmr1EVSPVY4tQSZAoqh4Kd4URaoRg2DMV6fiR5lro94VtGYaQZIIItzmxVPrO0ua7k5pJ7gRPsjRiyHOFzA1Rt2RIFvILifUsdzT+Dzv1OH+xMtVes1rGAC5uSvMDUd1rgWjSbg/L6IUFksBNnifIAkD2KaUQ2mdJIgBrg4mJpnh5EELkS4Od6dMXYXEdpzSD2ZdB2BFvqiwQQZudvAqGgWgVnXnUY1COw5/ZcfKfRSsqPc58M0suGuIkvP5oPCFSfJVKgau4gWM8D4TK3oVSHARINzadje/PipalIANfO8zYWItcALQU9YLRZ0nTB48IJ7o3Ry5XBJKgHM8NrIcWuMEiRAHGZnex4Kv0saWHQ2mHG28mRuDY96suKqkP0GRDg4SIA2kepPqhupvtDgAD3j+hHujxSqNMmGTqrF+Ir1CGhzGjW2pEDctEkAz4JfUxMgA229hCtOCwIqSTMtcKjRNpa0tcB4ggkf4Qk+a4KjQElr7yGgOgGCd5BgLeEqltRtbUmkwjLMNNJvJ7qgPIRTYR7whKmEM8B/qCZ5LDsG9wDh1b6jtJMnSaQmDAtIUv9nmp29tQB84v7ypHOtzsuGVW7K0xvArfqwEZiKQKEfZNNWMNDfL2EiBAPAwVYsvyokS5o1cCzY+IKpOCzB1M2NleMg6QNMAlJZsTStIihBh2XYEhsguhw47eSnqZYbRbvU3RXGNeyox27Hu48DcR5yrIMM3klJ53GOxhwxRaTKb/AGM7Ve4495Q7cqIc1wHxHh4E/RXLE1GMLWuEAhxmdojfxk+iT45+gjQRpe8QdwO0J9WPn/T3rJSt/qBkhBCPE5eS74iSCRzEAST4QfWEOcgEatRb3xae88FthcSeuxLTJAcaTXflax9/UfIKxnFNDGvptc9jQNcNNwdwDEGN0W5p0YY1F/sI30HNMlwHVkaj3c/cKDHwKjTAAJa3UO8yT5Ag+aIzCpTpVjBa+jVaJDTIZIgtudiAOUJPgq2prGuvAkHvIAcT/I1G10zLK0mMs2q02NERJME8A0SfnHuqjj8mdjKxqtcOADSYhrdh8z5lNs6pVajH02kPc14dylkFpg7EzG8WKHyPEMoR1rurJP4jAPgTb0XQ0NQ5XY5opRbsKbkNeLMnwc39UNWymuP7p/oforjQzKk4DTWY4RFnN8vl7rw1j+cRw7JI5Xg93DuXW/y5+UdpaqXwUd+CqDem/wDlP6KA4Oodqb/5SrtXrHhAE3naDPAfvuQtV7pdBaDNpE3kxEH9FP8ALl7EeokUrGZRVIPYI8SB7EoHEYn+K9zoLnibX7W+n6K8Y90tMuDfIcr3K55jSG1nGQRJ5bHwS2ebmraOV9Qbkkx5keIc5taZ7NENEbgguLd/E+SNw9frq9A8RYtkkU2N4z4X9Fp0SpDqapd+N7WDvBt/uWmAf1Lq7SJf1b2g7RAMnzsuVLmTSOS2w7FYgPOIAJncHgabg0NB/wApg+ZTLLsWHN1kw0NaBJ4hsO370gyik4sruu49TbxG49k6yKaeH7bQHRMGAXtdcieG8RbZZySX9EapBAr6XNGrW2SdIM3duh2kML2OkNMwTy23+q9xWDcymHxO8gnS5sGNPORb0KVffussbO0jfiBbfiYARKKZLGdavrgPJLmiNW5Ld2uHNZRpk1HAi4Jv+em67SOcfJBZbOvTBLLg/wCH/ED+H6py1w1Fk6iBNJw427TSf1QztE+DalSFF9F5cCHu0gwYE2LOQN785CX53TIqxp1A7b77RPDZFVq7QIfdhggWcG1G3a4cjuPNeYzMWmoHh1gHSOZJEfVRb9+5LwD9++0vBPgqbWUH2Emzhv8AEDYo7LKTKdGm1/xaQ47WDxrA8g4DyVXxGcjtxI1EHc3i1x5BA1M3cTNtgPIAAfJHHSzfL8m0MMu2b4mkWnuUGiU9xcOCUOZBsn4y9zotCnF0CLhR0MQRcGCnGIYCEhxDdJWi5M2qHmT586i8ng6J8jMq45Z0zaZNXU69i1xA8NIiPdcvD0Xhaxb4LHLpoT5oFNro6uelIc9hZNp7B2eCI+L83jZB5/imtBbT7IMuLQbMqQCRHARJtx8VWsmxjAQ6QCNtUWPOEdiMXQdqDn/EZdDdzvuuZPBKMlSBmpyIctq6Q5r+0XvLoHEuuZ5DxTivmrqTYJMWBZqu7UbN4x7WSOvmOHa7VocduQBjzSrFZ6xxHY+EkiXce/mjjgm3bRh6c4+RpjXdZuCwxENux4M7Eiwvt6InJ6MuDSJ7VxtI33SB+el1gGgct1IzMKjhDQ3yB/VavBNpcFejfkseFrBriTHaLg0g7M4nyMBV3H9H342uKbNThTEGIsSeLjbYBTsGId+Km3xDQrFlWZ4nD0dFN2ELySTUfqnu7DbGNpRYlPFPcqv56/oa00FjnuasAb9mlYM0tfoHLU0xO/4fqkOddFcZgKNVxiox4a0P1SaRncDcTMSrb/a+ZON8ww7e4UWkD1CkrsxGIYaWKzCm+k4EOazDtaSDb4p+i1efMn904V5qLX92O5J7l0v2OTUfvp/E/wAdTfqVNoxZvL3Dm1wd/wCpXSMN9n+WgXq1neNQfIAJ3l/RDLaZBY108+sePYGFs/qcI+H/AAZpyRQeivQPFYs6qmunSn4nEku7mt+qt2bfZfhGUnE1TTqBtn1Hta2eGoOO3ur3SrUwwMDyGgQBqIgDhZAPwWE1ai1hdzIk+pSGbW5MsvyaXskl/bsKTclUqOWYTKq33UU5AeHhzSw6xDSCDqHxCx8kXnPR99aprYIDgA6RFxvx5ALprsfRbxHsl+Iz7DtMjTPksYzyOVpCq00F2yoUcprNpNpgvGkObraZkOJMFrhwnghKmX1nuio0jS1oa5o7BAsLbgqx4vpjTb8ICR4vpm53wwFrDFll2i3hxhdOlV06TUJIsHaTqAiIDtPuldTJmNMlxtf97Jdjs9ru2fHgkGJxT3HtOJ80zj0sl2wdmNdItmJzRjGlnWHTxAgTty8AleIz1sADYbch6qtPcvGUiUzHBFdlcew2qZyVo3GOcgRgypqdlrtSJyTVAVBrKKY9aFWiDsYsgKCpWlYsWNG1m7XyEux1KVixEgGBsYp2BYsWvgEkBU7HlYsWckRntQyLpPjaQmy8WK4k8EVKmQiBj9PErFiKgSI5m4lS08S93H3WLFGkVYSxp4uPqvDinDZzvUrFiGkwrJKeMrcHu9VK3O6zfxlYsV7IvwS2SDpNW/OVMzPKp3cfVYsQ+nH2CTZv/aDzxWpY9/FYsVVRaRBUy13OUHUpFvBYsVpkaIzXcoXOlYsRoA8DJUjW6VixQhPTxPBSGkCvFipkNTThZqWLFE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data:image/jpeg;base64,/9j/4AAQSkZJRgABAQAAAQABAAD/2wCEAAkGBxQTEhQUExQWFhUXGBcXFxgXFxcWFxQVFxgXGBQVFxUYHCggGBwlHRcVITEhJSkrLi4uFx8zODMsNygtLisBCgoKDg0OGxAQGiwkHyQsLCwsLCwsLCwsLCwsLCwsLCwsLCwsLCwsLCwsLCwsLCwsLCwsLCwsLCwsLCwsLCwsN//AABEIAMgA+wMBIgACEQEDEQH/xAAcAAACAgMBAQAAAAAAAAAAAAAEBQMGAAIHAQj/xABBEAABAwIEAggDBgMHBAMAAAABAAIRAyEEBRIxQVEGEyJhcYGRoTKxwQcUQlLR8COS4RVDYnKCwvEWJFOyM2PS/8QAGgEAAgMBAQAAAAAAAAAAAAAAAgQAAQMFBv/EACoRAAICAQQBAwMEAwAAAAAAAAABAhEDBBIhMUETUWEFIjJxgZGhFCNC/9oADAMBAAIRAxEAPwCm0armnSNyrFnFJzcKJ4wlbsqcys0jtBWTpC3Xho5BLwTSKkzmeIBNl7QoqehxlRvqRYbKIFskotAW1aoIQwcZ3WOPBVXJEz1rbLdpKgLlNSKIFmtUJhgQLISoxT05F+W6F8kQPm5gyUkGJKt3TOjT6im5hklUwLXZt4IuSRnacjsM3dSZfhurBc/iFrTqAzHEqS4QT6JqR3RLhDQFDTpkwAJPII/FMbQbqq3efhpjh3uP0Uhjcug8WCeTrr3B8O+xB4rMNhHOMBC08cKju0GsPAtAAHcRy70dJpnfdFKFdlZcLx/KN9jCDqv7RRFWu2N0pNe6xSMUjd1YhwKmguugHPlyPo1Dsto9G0ejVryEJ+K6MrlAO3Ul0VI9rUuIWlPceKIo3lR1BBQeCi3YQ2HkmeGdBnlHzSfAGWg9ya0m+4WDG0EFkg+HvMKuVxB81Ywezfl9bJDmFOHO9fqrRTIh8I8Vq9116D2T4t+a8LQrIWDA06lOq1rjMpzn5Iw7rcFVcszNz8Q2blXDpM+aBtFlpH4Fmc2ZVtCjqLWk65WVXiEFAPsjKjBXuqVGQjISvuFlBbuENg2UUHSrSCqxlQEiUUW9k96TYfGGNKPZWJQONANUL8aTGkmw2HJAUaXa8EwzFyGwNF73aWCSfYcyeAWkLYcE5OkTVsS2oA2CTtABueSb5R0ecWg1OyN43PnyTTKcoZQAPxP4uj5DgEe+rGwLiSAGi5c47ADnJHmn46dVczuaf6bGK3Zv4AcZWp4VpLWjUbDiXHjfkqdXwWIrOLiCSu29G+gY/wDnxYl5/u/w0xNvE7HzViZkdEySBv8A0SWfU26h0YZ8qm9seIrwj52d0dxLWh3VkjuufRT4aoXfwqktqN21WP8AlMlfQ1DA0AHAN2v+seir/SjIcPjWlpAp1Wx1dVo7QI2DubSLQsoajxLozVdNcHEqlE3BsUEWxZWDPcBUZLXjTUpmHAXBH5geI4hIajTIkopR2v4E82L05V48GYb4kbR3UDw0EQiGDiiizNM2xDEvcEdUdZAFXLokg3KtJJlbnCTUA4EobAkB19kxxXZLXN2F1RPA2wTYlvIplTFh4JVl1cPlwtPBNGGyXl2NR6CS2Ruk2ci/knLAlWciw8woiMW07td3R8wt4UQ+F3efpdTSiKJOjNYDFtna6v3SfG0TSIBuQue9FGj7xreLbKzZxSBc5wbbgopJIWlIqb8GRZouVpjMvdTbJ4p3QwhiXG6jxlQGzvBL+s7M7FeCy0Obqchm4QNeALpwxoLYBslzx2uzco4zbbIiatgQ7c3UdPKnG2wRbaLzB0kI2qC1oJVLK15Luis1ct0P3JXjsRo3Tl9cF1kFisndU23PstIZL4kXfuIamIL3QLkmAOZOyvWS5cKLP8REuPfyHcq5kGUltdxf+AW/zO29gVbmnguppcarcdz6Zp0l6j/Y2qGx/fsrb9n+SNqP+91ILWuc2iOGoS19Tyu0eapjml0Nbu9waPEkQff97rp+Fb1NNlJohjAA3wEfW/mstfn2x2LyM63JxsQyxuMiR3x8koGKIYR/iH0UOIzBswXDck35X+iBfjBAM21D6SuPus5yiOKFW8cwZ9QB81CWDVbkPaP1SZ2bNDnGfwgjzcpWZ7TJd2hvbzB//IVckFfT/KgWdeBdpDXd7Tt6Ej1K5JiMPD3SbcPDgu6ZtimVMPXbIgg+8kHykLiudMgg+S6GC54mvYrNHfiv2ANkwwzdr2SoPKLo1FDmhVZqBeEfT7Sx2EEyrlJdFtkGAb2gn+NwzS2O5LMLQ7U8kxq4gGwQ7lRSao8ymno7O8J0zbzSfAntFOsO6xnujxn9JWLfI1DmKJqQkCUHnDex4EH6I6mLFQ5myWO8P6q0Wytg2PmfYhbvfdaMH79VG4zfuHyRAjhrvhMJ3icZrppDXGh8D4e9GfeHNaIEj5JemkJg/wB4Oq9gEJjhqE8VtjA53a9ltRxMjbZAlXJRpgQ4CI3Rjcta0ahvuoWO1EabIt9rEqm3ZDeniybBQ1sQ5xLIkqGo7Q0uHFQNrwQ6blUo27RDejlp3PBeAOEuBMDgi6BLpIctauIEabCFdtshBlpOmTMuJPlsEwLr/vz/AH+yMtw5elxrbBI9fgjsxxj8D3onQD8ZTnZgc/zAge7vZXDpC5+nskN7/wBFV+hLZxBP/wBZ/wDZq6NgcKC/W4fCOz3EzJXJ1a3Z6OdrJVkbOVYnJsTBeWVI4mDy3UGEwdRzZBJCY/abj8b9800hUcwFoY2nNgWAh0Ajd5ILjtCtHRrLj1Q6wds/F3uBI1ecArHJjUVaEMWpWSTiyh5vg3NdHMeyGpZXUIkADlqMT4LoudZMH1mAiARHrYqn/abktYV29S0uboAY0FovBDjLrTOme5Fjin2Xny+mk0JcQKjKdUXaQ10jna3kYVaxR10qR4kD5RPsujuyt/3RoqXqtaWk7y3YCeMRv3LnWgihT7nR5h0H6JrD/wBJGmGW/HJ+6NKOXlwAAupxlJae1fwR+Hxw0BkX4lSMrkEyLHmknNp0cwjGWaGtMjtcOS8fhS3iFpXrngUwwOGFc77DmqbsgJRDRBcJbI1NmNTZuJG0jirrmfSBtbDmlSwlOgNOmS0a+r4AGJvEyqnSxRoOqNgOkaeG03ExbyWuOxlUgPJMGw3jTwEndROlSYSdR4ZBh2aX/vvTqi35JQwdoGIkeqd4K0SpfA3i/FHtL9/vyXuIEt8llM2Hmt3CxCIIqh/fqtqNCR5n5lY9t/X2KgqVdJI/d7owB42q1wvutnZhpENAMoJ9QPaIsYUlLDgMmZKUSoTAqmJh11hA3C8rYUEyF45oBF/dEueiGOxmh3ZClZVLjIK8oUQ5xuIU+Jw2lshU2rojBcTW1Wla0Wc1BUokCStqToN9kdccEDcHWAJCizWiJAuCYjv7lraZbYKat/EqUyTYK8fErLjw7DNUqQGf3+/2UuFfS4t4gx5cPZTtrTsu7GaatHq8eRSimi9fZzS/j1Sf/G0erv6Lo2kAWMLkHQ7Nure6TuI9DI9iVdTn4jdcnVtrK2c/URvIx9isA2oQX6TGxIuPAqfVTpNkkADc8gqk/pC0blNMqzOlUadbmwbEOi/kUu5tmHoxi7Rpi+leHc9jB2u0BI4TYpxisKxwgkx3gH5pHjMvwM6hDSPyz+iFzLpJTEhrpjlKvc0E8afj+RtWo0GgifMrimf0GtLg34eudHgXkq0ZlnrnzBgKl43Gagzvc958NRDZTembSk37B/bCMq9jzqiIIspcUXBo91JisxOgDT4FAOJdxsUs40cU8wZlzi4qesTSIIJBN7KAYSxuvCSRJuBa6KNPosO+9hwBI8U2y/MGAuNekKzHAAXh1MC3YG3/AAkWAY3d2yYYGtSh7XW0gkd4iY8Vjkja4KNRiGms5rDLGzpJ3LSbSneGsAeSp2SOPWOnirbS2WjVcDuL8Sdh35TKmq/oVDRMjvuPLgp2Nkeo9FYRWMaIcfE+6HfQJujMyH8Q+KiLyLCEYIZTwoNtQb2g0k7AHirf/wBP0A0/dKmGq7QK9R4e48Zb2WN8pVbxeXxDfzDUf0U+R4Nxhm+o2nuWMavkUUkmWPAZDiwRNHChvHqmUHE+Bc4p9icmqt09U59/iHU0Bp8w1V/DZaGuLSGnwujqWDaNx/wtUlXBrvVDh+XYhoHbqk9zaY/2L37piAb1Hx3il9WpZVwjBNvmhamFpkToB8bqthVjd1GrHbqM/wBbcP8AUJecNSqF0twbyLHVh2X8DTN1rhcDSkfw2ebWzPopHYGkZPVU5JudDZ8TZW4PwEmvJWuk+X0G0j1WFqNrah2qTKoox+KWv+iqdcFrWk2McbKw9JcwqU6v/bVHU2t7JDHEDVxMbdy2qdIMU1jf4mt0AuFRrHgg+IWDck/AEvTb7aKjjcMTDmntRt+YckvZjiFdf+oA538TCYV8cRSDD6tVY6VMYavWUqQpNNnNa4ubq/MJuJ5dya0+eV7WhrT5tv2qRFh8zLXBw8xzH6qwU8W57dTXSO7ceIVLBW9HFupmWkg/vgmpxjNVId3p8SLzgsUNQ13CujMxY6nDXBtu75Ljxztx3AnmOPiNkbgMyqVPhYXd4MDzJsEnLSyv7eQPNR5LnmGNqAkF8juKW18yOgt4cSk+Mr1WCSwfzTCrmMzBzzc+Ww9EcdNJflwTI5riQ3zPNAQWtNuJ59wWmAYRGofHz4DgEBg8IbOf5D6lX3CdDcS6k1zqbWnTqAc9ocRwtNuG8KZciitkRHNNy+2C/Uq2Z0w20z9ENRcSETjaDmPfrBDgYg8CEr+9G6xSbQpySguJgWWgY+SCbfNbBxtzR2DZqko+VwFZJ0eplx6u0uMCeA3JJ5ASfJG44YJgcyi6pWqlrganwUmnSZ0t3f5pcygZdpdccPEXXSafR/L6WEp4gsaJaDLiS4vNi3e5mRHcl889jt3+wLZy/KaZFS/JW6g2wSGtUYcQeqbpZwH9OCf4YW8AFo5WkxzDzE9ougnxI9UfTMyYtYecfWEuLu04Imi4xHMKBiXNmzU8YQL6lymeajtgpaQjQLOiYxgs7Tq2H/KhfThxInVY2t5AcEZSo6nMGqASB4KbG4UMqQXbix+S5amlJHNTN8GwSCjepkjwQeFhhIJmE2wjZuujGXBumQ1sKbfuy0p4O0d6abKItV7mSwWlhouosd2WHmiq+4PD6pfmVeAJ43VTyOMWy3KlZSW5U7rDquDv4koh+VnrS7hBbHOAnDa2oxF5me5buq9vaAJj6pP1X2L7mVGnlrmgkDc+nMIPF5Y59VzIOki/dyPqrq5moByjrtAE8TbyRLO0FGdcnHalMtJB3BIPiDBRmQ5PVxldtCg3U93o1o3c48AEV0qw3V4mq08Yf/MAfnK6x9gHRw0sPUxjx2q5005/8TDc/wCp0+TQuxGVxT9zqSy1FP3K9jfszdgqYq1mtqC0u1SGk2HZtx8UtqU7cmjgLLr32lVP+zcP8bPmuO5jW004HxOOlviU7hdxs6miyKeLc0hrhuhOOr0Ova2l1Tm6mgvOtzOYYG8uEpPUySm5osARBDgN+48113o90ywrMLSZUd1bmMawt0uI7IgEEA2MKgdJK1H7w80HTTcdQsW6S6dTbjgfYqopyuM0Bgc5ylDNH9GK2Zi0VGNr4OiRIALGljnDbslpuVbK2a1hTNYUSaUkOBOp9MNJEuaeHGdp3TL7MarH063WMa7qqzXUy4AljnMvpJ224Jx0hq0wC9lRtOp3/C7xjYnzC5stJCMmkcrLkeLI4rlJnMs9oUMU3r6j67AToLixjhrAkToMi3Hu7kgHRyh/d4ykTyqNew/VWPHmpVY9rtLWF2rSwAM1gRqgcYSivlFg6DISsl6bpSF5Zot8xIP+lajnBzalBwv8FVvydCFxmGq4Usa9sBwtcGb3ggp3hMpPZOkAceSQdJcE9tQC/wAQjwKuEpOXLKcoPpAWHc4VYEkuIAHEkqwZhQLA1lSoXFkw2ezT1GS1o5yblQ4GiabutjtDU1k8CbavIStcVh33JPMklVOTk6M2AYczUJiIMKz4X4fH6XSrF4Xq2sN+0SU1wQkeStO0N4fxMI7fr8kTERHJD1XfxB4/7T+iKa7b98FZoKszbsUrq7lOc1FknqU5Mo0Uy+NqnVPAfNEY+sXQ8ntWt8kRic1oupTABNgHWg/VKy2Ycbif+FyFb5ZzKoPNcAsPOx8U+wxgBVeu/TokcTCsGX19QHPinsMrjRrFjeZA71o4+y8e6AIWje1MrUsjJA32SHMHanvv8IgfVN6xA1E7C6rLnuJJ3k3WOeVKgJ+wVQIbPON0K0mXF3AL11M77z8lpUtqdw2S10gOic1YbYWsvbEt5/JRUXTf08lthmxLjfcrOwXyysdI8lOLzLDUWmOvhk8msLi8+IbPovoLCYVtGkynTbpYxrWNA4NaIAXPOh2Ba/HMqlvap036Ty1aWn5rpDzZdvTSvGhtT3QS9jk32n55/GZRmwMuHfBIELm2DxBr19UHSwWH1Pur39oLw/MJ4spgfzOP0CreW4IUwRuSST9Aunhi9qO59PxS9JPw22SVS6LN9wg8RVcLlthcwZ9kychqwW7R05rjsadFs6fh8O/smaha9p3bBHEjxU1I1sQ6TJn8R2HgtOidYCmWflJHgNx8/ZO6dXYczuvOZ9TkjOUa6Z4/Ubozkn3ZA6i0NLY7h+qGqU+Hqjar7u9ih8PTltztv3pFzfbF2T0gNGkDzQmaYJrxr0iQR7I03c0N/LJ7lC+wjmZ8FIydksFGXNfTHMH52K3zbBUg0McDcCTE+SOwF7cATHzS7O8S4k6Nx2o4Oj8J8VblK+GS7Yp6QUwabNMQyBGxN42WmCfby+Snzh7X0tQ4gH5WQeBNvJMYG3Dke074JsQO20jmPqiBsPJD4gXaeRb81a8d0QqUsM2v1jSeyTTAM6XG0O4m+0Le0jZuio5jdh8koCfYyiS1wtseIn5quVDBhEmmDaGFN33ipHaEmwJ2CvmVZEX03MY5jRTAJLni/hEqlf2a5gBazXvIm4jlwKcZO+gdp6wSHNva20cUjJI57oYVSHFo3DQjMFUgyOFiO7mk9FhJDRx3jgN4R+VvPXQdj9FML2zKg6ZadZLZ5LVrySLoR9U0zt2N/BZSxVO7tYAjmnDWzXNq2mlfd0AJC58WB23Rea1y8sOzLxO/cfNL8SDIa283Pik80k5mc3yE16hlgBt+qgcZlp2LkR90PWMAMx/yt8XlpYWnW10gl2k/ASfhPesVVAVfJDSYAdI8VqxwLTyLo9N162mJ48giBShgEXO3iUNopMZdDMXoxDiLgtIuYi7TPsrviMwOkkATHEkD1hcyw9JmoB2oREwS2eVwZhPcbWZ1bWNABcS0RYgweIuNl09NnUYVQ5gwynC0UDM8YauLxL3CCHBkctIn6qMOS3KXuc17n3cajpPMiBM+SPmy7+L8Ueo0kduGK+D19SyHqOW7yoqiM2bDei7/AOLUbzaHehj6q2Gl2b2AMqjZFV04kD8zHN87H6K6OHY7yI/ReX+pJxz2vNHlPqKaztkJqy0wocPiYJsCNvFR0Wbgm3H9FLSgbDu8Et12I2F4WnpM7T8ltUZcd+3kvcY8NYDPchxVGpvKFkpN8oqm3YtzbNnYeQ2JM3N+ASvDY2tVfDILjB2FgQDJPK6Z9JcCah1ATpEnwNpXuQUjTpi0F0A8+Q9kx9qjfkPwLcWxzWVGPgls7CAZh23+pR4C4Cb5t1Y67U4a3NJYOctiPYJNgLD98RZbYXaY3pnwEuJ7J8J8AUyy7pCaB0vpucyTBL5IHcDYJVixDfAfIofNXyLePqJWrgp8M0yR3E9esC50bEn0lJC1G6SWh/fpPjAIP08lEWrVETsaZBiqjiYJa2LWkE+aLxxa14fA1yLixcUjo4t7GhrOCbYfF0CwGq12rnuZ5pKeNxYnODTHOTP1kkiDJF/dT0nBtVx/KR+iXnHaGS11gIEjYLSniw4zJnj3wl6aluMmuS50TqBnkh6mAZbsieX9FNldQObPACfZQZpioYXC5LYHidl0U01ZuuRdjHh9SxsOHAcAVG8FrZHOPI8UFUGhrYJ1AS6bweSlwmPdUJaW7bRwSEuWYzJqWKcKktPAx4ALcYw1rGOEgCJAUL6T26SRG434HdCUsYTVEkBvHhvYBVFKi4qxtiHNJadrwR8lpSrOLZNwCYjkAtGtklveIB7t1G6poa5osdfsQVnFdpg7adAVTMe18N+fNZ0hzx1LD9bSI1CAJ4ai1pt4ErakGuDrdoSfLj7qu9PKwDKNIbu/iO8hAnzJ9E7pUpTUKHtNNr7F5IMidNIHjLvWSfqjiFFluF6tgaDPH1RDmr1EVSPVY4tQSZAoqh4Kd4URaoRg2DMV6fiR5lro94VtGYaQZIIItzmxVPrO0ua7k5pJ7gRPsjRiyHOFzA1Rt2RIFvILifUsdzT+Dzv1OH+xMtVes1rGAC5uSvMDUd1rgWjSbg/L6IUFksBNnifIAkD2KaUQ2mdJIgBrg4mJpnh5EELkS4Od6dMXYXEdpzSD2ZdB2BFvqiwQQZudvAqGgWgVnXnUY1COw5/ZcfKfRSsqPc58M0suGuIkvP5oPCFSfJVKgau4gWM8D4TK3oVSHARINzadje/PipalIANfO8zYWItcALQU9YLRZ0nTB48IJ7o3Ry5XBJKgHM8NrIcWuMEiRAHGZnex4Kv0saWHQ2mHG28mRuDY96suKqkP0GRDg4SIA2kepPqhupvtDgAD3j+hHujxSqNMmGTqrF+Ir1CGhzGjW2pEDctEkAz4JfUxMgA229hCtOCwIqSTMtcKjRNpa0tcB4ggkf4Qk+a4KjQElr7yGgOgGCd5BgLeEqltRtbUmkwjLMNNJvJ7qgPIRTYR7whKmEM8B/qCZ5LDsG9wDh1b6jtJMnSaQmDAtIUv9nmp29tQB84v7ypHOtzsuGVW7K0xvArfqwEZiKQKEfZNNWMNDfL2EiBAPAwVYsvyokS5o1cCzY+IKpOCzB1M2NleMg6QNMAlJZsTStIihBh2XYEhsguhw47eSnqZYbRbvU3RXGNeyox27Hu48DcR5yrIMM3klJ53GOxhwxRaTKb/AGM7Ve4495Q7cqIc1wHxHh4E/RXLE1GMLWuEAhxmdojfxk+iT45+gjQRpe8QdwO0J9WPn/T3rJSt/qBkhBCPE5eS74iSCRzEAST4QfWEOcgEatRb3xae88FthcSeuxLTJAcaTXflax9/UfIKxnFNDGvptc9jQNcNNwdwDEGN0W5p0YY1F/sI30HNMlwHVkaj3c/cKDHwKjTAAJa3UO8yT5Ag+aIzCpTpVjBa+jVaJDTIZIgtudiAOUJPgq2prGuvAkHvIAcT/I1G10zLK0mMs2q02NERJME8A0SfnHuqjj8mdjKxqtcOADSYhrdh8z5lNs6pVajH02kPc14dylkFpg7EzG8WKHyPEMoR1rurJP4jAPgTb0XQ0NQ5XY5opRbsKbkNeLMnwc39UNWymuP7p/oforjQzKk4DTWY4RFnN8vl7rw1j+cRw7JI5Xg93DuXW/y5+UdpaqXwUd+CqDem/wDlP6KA4Oodqb/5SrtXrHhAE3naDPAfvuQtV7pdBaDNpE3kxEH9FP8ALl7EeokUrGZRVIPYI8SB7EoHEYn+K9zoLnibX7W+n6K8Y90tMuDfIcr3K55jSG1nGQRJ5bHwS2ebmraOV9Qbkkx5keIc5taZ7NENEbgguLd/E+SNw9frq9A8RYtkkU2N4z4X9Fp0SpDqapd+N7WDvBt/uWmAf1Lq7SJf1b2g7RAMnzsuVLmTSOS2w7FYgPOIAJncHgabg0NB/wApg+ZTLLsWHN1kw0NaBJ4hsO370gyik4sruu49TbxG49k6yKaeH7bQHRMGAXtdcieG8RbZZySX9EapBAr6XNGrW2SdIM3duh2kML2OkNMwTy23+q9xWDcymHxO8gnS5sGNPORb0KVffussbO0jfiBbfiYARKKZLGdavrgPJLmiNW5Ld2uHNZRpk1HAi4Jv+em67SOcfJBZbOvTBLLg/wCH/ED+H6py1w1Fk6iBNJw427TSf1QztE+DalSFF9F5cCHu0gwYE2LOQN785CX53TIqxp1A7b77RPDZFVq7QIfdhggWcG1G3a4cjuPNeYzMWmoHh1gHSOZJEfVRb9+5LwD9++0vBPgqbWUH2Emzhv8AEDYo7LKTKdGm1/xaQ47WDxrA8g4DyVXxGcjtxI1EHc3i1x5BA1M3cTNtgPIAAfJHHSzfL8m0MMu2b4mkWnuUGiU9xcOCUOZBsn4y9zotCnF0CLhR0MQRcGCnGIYCEhxDdJWi5M2qHmT586i8ng6J8jMq45Z0zaZNXU69i1xA8NIiPdcvD0Xhaxb4LHLpoT5oFNro6uelIc9hZNp7B2eCI+L83jZB5/imtBbT7IMuLQbMqQCRHARJtx8VWsmxjAQ6QCNtUWPOEdiMXQdqDn/EZdDdzvuuZPBKMlSBmpyIctq6Q5r+0XvLoHEuuZ5DxTivmrqTYJMWBZqu7UbN4x7WSOvmOHa7VocduQBjzSrFZ6xxHY+EkiXce/mjjgm3bRh6c4+RpjXdZuCwxENux4M7Eiwvt6InJ6MuDSJ7VxtI33SB+el1gGgct1IzMKjhDQ3yB/VavBNpcFejfkseFrBriTHaLg0g7M4nyMBV3H9H342uKbNThTEGIsSeLjbYBTsGId+Km3xDQrFlWZ4nD0dFN2ELySTUfqnu7DbGNpRYlPFPcqv56/oa00FjnuasAb9mlYM0tfoHLU0xO/4fqkOddFcZgKNVxiox4a0P1SaRncDcTMSrb/a+ZON8ww7e4UWkD1CkrsxGIYaWKzCm+k4EOazDtaSDb4p+i1efMn904V5qLX92O5J7l0v2OTUfvp/E/wAdTfqVNoxZvL3Dm1wd/wCpXSMN9n+WgXq1neNQfIAJ3l/RDLaZBY108+sePYGFs/qcI+H/AAZpyRQeivQPFYs6qmunSn4nEku7mt+qt2bfZfhGUnE1TTqBtn1Hta2eGoOO3ur3SrUwwMDyGgQBqIgDhZAPwWE1ai1hdzIk+pSGbW5MsvyaXskl/bsKTclUqOWYTKq33UU5AeHhzSw6xDSCDqHxCx8kXnPR99aprYIDgA6RFxvx5ALprsfRbxHsl+Iz7DtMjTPksYzyOVpCq00F2yoUcprNpNpgvGkObraZkOJMFrhwnghKmX1nuio0jS1oa5o7BAsLbgqx4vpjTb8ICR4vpm53wwFrDFll2i3hxhdOlV06TUJIsHaTqAiIDtPuldTJmNMlxtf97Jdjs9ru2fHgkGJxT3HtOJ80zj0sl2wdmNdItmJzRjGlnWHTxAgTty8AleIz1sADYbch6qtPcvGUiUzHBFdlcew2qZyVo3GOcgRgypqdlrtSJyTVAVBrKKY9aFWiDsYsgKCpWlYsWNG1m7XyEux1KVixEgGBsYp2BYsWvgEkBU7HlYsWckRntQyLpPjaQmy8WK4k8EVKmQiBj9PErFiKgSI5m4lS08S93H3WLFGkVYSxp4uPqvDinDZzvUrFiGkwrJKeMrcHu9VK3O6zfxlYsV7IvwS2SDpNW/OVMzPKp3cfVYsQ+nH2CTZv/aDzxWpY9/FYsVVRaRBUy13OUHUpFvBYsVpkaIzXcoXOlYsRoA8DJUjW6VixQhPTxPBSGkCvFipkNTThZqWLFE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6281E-7 C 0.01963 -0.00555 0.03994 -0.00532 0.05973 -0.00994 C 0.07761 -0.00925 0.09549 -0.00902 0.11338 -0.00786 C 0.12865 -0.00694 0.14324 0.00093 0.15817 0.00393 C 0.17119 0.01457 0.1849 0.01943 0.19862 0.02775 C 0.21772 0.03932 0.23733 0.05319 0.25522 0.06753 C 0.26945 0.07909 0.28421 0.0932 0.29706 0.10731 C 0.30747 0.11864 0.31424 0.1346 0.32397 0.14709 C 0.32796 0.15796 0.33438 0.16744 0.33733 0.179 C 0.34098 0.1938 0.34567 0.20768 0.34931 0.22271 C 0.35261 0.25093 0.3514 0.26989 0.34931 0.30019 C 0.34862 0.3099 0.34792 0.32632 0.3448 0.3358 C 0.34254 0.3432 0.3382 0.34875 0.33577 0.35592 C 0.31286 0.42438 0.27692 0.4667 0.22987 0.50671 C 0.22622 0.50971 0.22431 0.51573 0.22084 0.51873 C 0.21095 0.52821 0.19845 0.53076 0.18803 0.53885 C 0.1764 0.54764 0.15782 0.56175 0.1448 0.56475 C 0.13595 0.56684 0.12674 0.56684 0.11789 0.56846 C 0.11095 0.56776 0.104 0.56799 0.09706 0.5666 C 0.08855 0.56475 0.0922 0.55782 0.08213 0.55458 C 0.07865 0.55019 0.07518 0.5451 0.07171 0.5407 C 0.07015 0.53862 0.0672 0.53492 0.0672 0.53492 C 0.06095 0.51781 0.06806 0.53515 0.05973 0.52058 C 0.05504 0.51272 0.05209 0.5037 0.04775 0.49491 C 0.04654 0.48589 0.04567 0.4808 0.04185 0.47294 C 0.03768 0.44704 0.03803 0.44981 0.04029 0.40957 C 0.04133 0.39015 0.05088 0.37165 0.05817 0.35592 C 0.07015 0.33025 0.08942 0.31961 0.11042 0.3099 C 0.13595 0.29833 0.10348 0.30874 0.12831 0.30019 C 0.15001 0.29232 0.17188 0.28608 0.19411 0.28238 C 0.21945 0.28307 0.2448 0.28191 0.27015 0.28423 C 0.28074 0.28492 0.30157 0.29209 0.30157 0.29209 C 0.3165 0.30227 0.33108 0.30481 0.34636 0.31406 C 0.36008 0.32192 0.37449 0.32724 0.38803 0.3358 C 0.40036 0.34366 0.41112 0.35153 0.42397 0.35777 C 0.43247 0.36702 0.44167 0.37211 0.4507 0.37974 C 0.45921 0.38691 0.46407 0.39547 0.4731 0.40171 C 0.48299 0.41883 0.49845 0.43224 0.51042 0.44727 C 0.51615 0.45444 0.5224 0.46092 0.52692 0.46924 C 0.52935 0.47387 0.53143 0.47919 0.53438 0.48289 C 0.53733 0.48705 0.54185 0.48913 0.5448 0.49306 C 0.55279 0.5037 0.56042 0.5148 0.5672 0.52683 C 0.56963 0.53076 0.57067 0.53654 0.5731 0.5407 C 0.57935 0.5518 0.58751 0.56175 0.59411 0.57262 C 0.59845 0.57979 0.60226 0.59043 0.60608 0.59852 C 0.61216 0.61147 0.61372 0.62789 0.61789 0.642 C 0.61928 0.65634 0.62275 0.66813 0.62536 0.68178 C 0.62709 0.69103 0.62796 0.70328 0.63143 0.71184 C 0.64202 0.73682 0.66216 0.75925 0.68369 0.76526 C 0.70869 0.77266 0.73438 0.77151 0.75973 0.77521 C 0.77761 0.77451 0.79549 0.77336 0.81338 0.77336 " pathEditMode="relative" ptsTypes="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838200"/>
            <a:ext cx="6781800" cy="48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1600" y="1905000"/>
          <a:ext cx="609599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832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98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н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н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5000" y="3962400"/>
          <a:ext cx="51054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850900"/>
                <a:gridCol w="850900"/>
                <a:gridCol w="850900"/>
                <a:gridCol w="850900"/>
                <a:gridCol w="8509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д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р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й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82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47800" y="2057400"/>
          <a:ext cx="457200" cy="533400"/>
        </p:xfrm>
        <a:graphic>
          <a:graphicData uri="http://schemas.openxmlformats.org/presentationml/2006/ole">
            <p:oleObj spid="_x0000_s31783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429000" y="1905000"/>
          <a:ext cx="609600" cy="609600"/>
        </p:xfrm>
        <a:graphic>
          <a:graphicData uri="http://schemas.openxmlformats.org/presentationml/2006/ole">
            <p:oleObj spid="_x0000_s31784" name="Формула" r:id="rId6" imgW="228501" imgH="393529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819400" y="1905000"/>
          <a:ext cx="457200" cy="609600"/>
        </p:xfrm>
        <a:graphic>
          <a:graphicData uri="http://schemas.openxmlformats.org/presentationml/2006/ole">
            <p:oleObj spid="_x0000_s31785" name="Формула" r:id="rId7" imgW="228501" imgH="393529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62438" y="1905000"/>
          <a:ext cx="314325" cy="609600"/>
        </p:xfrm>
        <a:graphic>
          <a:graphicData uri="http://schemas.openxmlformats.org/presentationml/2006/ole">
            <p:oleObj spid="_x0000_s31786" name="Формула" r:id="rId8" imgW="139680" imgH="3934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562600" y="1905000"/>
          <a:ext cx="457200" cy="609600"/>
        </p:xfrm>
        <a:graphic>
          <a:graphicData uri="http://schemas.openxmlformats.org/presentationml/2006/ole">
            <p:oleObj spid="_x0000_s31787" name="Формула" r:id="rId9" imgW="228501" imgH="393529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733800" y="4114800"/>
          <a:ext cx="609600" cy="609600"/>
        </p:xfrm>
        <a:graphic>
          <a:graphicData uri="http://schemas.openxmlformats.org/presentationml/2006/ole">
            <p:oleObj spid="_x0000_s31788" name="Формула" r:id="rId10" imgW="228501" imgH="393529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971800" y="4114800"/>
          <a:ext cx="381000" cy="533400"/>
        </p:xfrm>
        <a:graphic>
          <a:graphicData uri="http://schemas.openxmlformats.org/presentationml/2006/ole">
            <p:oleObj spid="_x0000_s31789" name="Формула" r:id="rId11" imgW="203112" imgH="393529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133600" y="1905000"/>
          <a:ext cx="488950" cy="609600"/>
        </p:xfrm>
        <a:graphic>
          <a:graphicData uri="http://schemas.openxmlformats.org/presentationml/2006/ole">
            <p:oleObj spid="_x0000_s31790" name="Формула" r:id="rId12" imgW="139639" imgH="393529" progId="Equation.3">
              <p:embed/>
            </p:oleObj>
          </a:graphicData>
        </a:graphic>
      </p:graphicFrame>
      <p:sp>
        <p:nvSpPr>
          <p:cNvPr id="31765" name="AutoShape 21" descr="data:image/jpeg;base64,/9j/4AAQSkZJRgABAQAAAQABAAD/2wCEAAkGBxMTEhUUExQWFRUXGB0YGBgYFxoaHBkfHhgbGhoaHBwcHCggGhwlGxwYITEhJSkrLi4uGh8zODMsNygtLisBCgoKDg0OGxAQGzQmHyYsLCwsLCwsLCwsLywsLCwsLCwsLCwsLCwsLCwsLCwsLCwsLCwsLCwsLCwsLDQsLCwsLP/AABEIAKgBLAMBIgACEQEDEQH/xAAcAAACAgMBAQAAAAAAAAAAAAAEBQMGAAIHAQj/xAA9EAABAgMGAgkDAwQCAgIDAAABAhEAAyEEBRIxQVFhgQYTIjJxkaGx8ELB0VLh8QcUI2JyghUzkuIkQ1P/xAAaAQACAwEBAAAAAAAAAAAAAAADBAABAgUG/8QALhEAAgIBBAECBQMEAwAAAAAAAQIAEQMEEiExQRNRIjJhcYEFFJEjQqHRM+Hw/9oADAMBAAIRAxEAPwCpWxaESVJUgFajQlOmpdnGQH/aA7nvTqlntLEs9koCqblkn3HnDW/LLhUoLU4T2U4dwSSd+HIRU5ilSlhYSKBxiDjLZw9X8oUGNdpXu5nbS8zplmvITRiT2UlOIPWmMpqAaFwddRAd79IJcrAkHHMSXo3ZIO/zOKzf1sEmbM6lYEuaiWpLM4CpaVFL50USPBoq020qOUKpohvvxLXAB806VZemchSnmIIIyUe2QM6hw/B8uUXa6JUhcsGXhmBQ7xYmtSHah/EfOilEHOLX0OvedKxrCymWkdrNiTkBxMOshXkSmwhvlnWjPCJAVVQKqMPJWxDV8o5N0sthM+Yovmw8Bl9oll9IbVNIRLVhSkMEvoBlSmUMJ1kRNQMaUmZmSRq28DZ1Ui4fT6YizKRJtDn581j2dZlJKmqkMX4H40OLXdqUggoSCNqZZ+/GA5V29YMeKgZNHela8fSDBx3LKN+Zfv6WXuRLnS1q7IAWPE9kgPuNHh9NvBaprZYA6SO85Zq83rvXaKT0IsJHXLfspAS/icR1rQBxxi2XVJImGb3kSyMdXOE9l+LZ0qM4gUExLJ8xl4ua+OsYLAStFaUCklgqm4oeQ2MO5VoBxVolTeg/eKbe1mEtKVS1OD2goHhkW0hxImdgBtn409hSCI/O2DDQi2W8MlIqovTNmObHM112jl3SlSTOJQkUJxNqXz8mi739fyZCShKR1ih3myGvq7RzefMz3/b8mEtXkttonU0OI/8AIZD1408o0XaBA81mO7+hgGe+mY/aAKlx1mqGzLZnr8/MCzLfqOPzzhdOnZl8q/PQRCqaAMx8y9z5QwuERdspjFVqfLb7V9X84gRNJzOWbfKUiATACH2p4xqJlae9PSN7BMFiZMqf9I5gR3XoxJwWWSnDhVgrvuS1G25njHG+itnM20JQliB21PqE1NDSO4yjkl2JYAnV6iKPHET1L3xIbZhUMK+ycwSwqNuObjWFFqKpKMOJlAFYUkvgZ65VEH9KEBAQFmuNJLVGSnpqci3GKh0s6WyZSOrAKj9KT3gci1eyk8eUGx4nPUDjwPk5H8+Jd7VesrqJU9qKQE4x3lUZTDTLvE00d2isoHWE4TiAAUTQAE6DnQZZGOO3vfc6dRRKUDJAcAfmLd/T7pKEMiaf8dEr/wBdEzOXdVwrpDRxnbx3Dft1YHaeRz950GdLCQihT2BR8la0PEQOsYWGdSa1DuRU8n58YY2kOtvpAzHEOKtUNC5STVwCEguBnw1YR5TKf6rV7xUSBUolQc1ptzbjxiazdpxRwcjTWmho3x4jspCwUuW0z+HIwq6QCYiUpcpTKSRi1ZOpqKuPjtGUXewSWJ6i+0dcrEoISDhIOQoGZWSn/eKaodfaJvV4UuojsgsWZqchrrA1omgzKpSElZVhLF3OZGWuWkGTypFoxoYlctKmFMTApOQAcFLnLPSO1i064ya9oxjADR50etADhYAVLNQ7OAFAgMOyQGrmGO0WW+5i50tKJRKgT2lN2kg0xF/+z8YoapuOYZigUqdnSr6mqmlGZyzaPDqyW2bZyRgQvslilFUuBUpPsX7vCNsOZjKnPEQ2q2rs9sCpK1JISQ+ZVkSFA0IIixS71secxc+zrUxWiQP8aiwGNIrhcAdnRor95WZU5bpS6B9QYs+jCqSDwDRuqWo1mIdWpINduTNGjR+kvcQOYamZjmJllIPWqwhzhIGhCjQFx5+cLb9u+aZxTgOEZICTiDue6A/howht/wCKXPmqZPZQWx90aHPVqBhtwiySrGMTrUVrVTEa8uA4atC+bVLjNDuTK43VOV3iS4BeiQGOYbRtP2gBQcgPmWf3i39N7tUJhmCoVSmlKg8Xyinrf582hvDkDqGEOGsXPMFSA59yeUWW87OZVnlyRn3ltqo5+WXKDujFmSUYwkYianbg5b3g5V1KtE1CACa1bx4QJ8w3UfEaXCQl+8VXRd68CUI7xLmmX3eLIvobagHT2n4s3pHRLo6LS0BKQwwh1LOnJ9a+DQ5TZcBACsSSHCht6+bwo7uV3gcTVqDtvmcdHRS1JBxIJBG48acvvFUNkVImkEMDQhtq145x2rpP0mk2MyxOTNmdarAlMoAMAA6yTmXLBIIdjC2/OjibWlSpNVJJwKZsaWcBQ8qxsOyqC3RlCia8iUzotbhL61B7k1II3xClPFJNP9Ysd0LKhMRKYOFFlAklJyYjXPhWK8no1PlJImSywNCHpxBh3cc7DiSO84o2dQDllxbYGCpnoUIrqsJH9QfmP7uRhT1ZyUXIpQ7CuVNNYa2lYlAsWwgh+WcKZ8rGgglg7g6gg0UNfy/gwXSe8TgTLftEdqu35zggyhVJPcTw4zlcARBfN4mbMUs7MBw+feE0yZmNYnnqptp4PX8wunzfnOsJC2NmegoIKHU0tMzyJ/b54wDOmUrqz+Ebzpjtln8+5gSat1Z8P3hlFi7tIZoFctPf8QLNVmG8t84mnTG9q+8CTVDbLn/EMqIsxkvXU1G/H9o3lzQ/Z1ycOYEAix9HblKgJ0yiPpqAVF2oDoImRggswZahHlzPZerXK75BxkgHEGBY6AULM3i7x06deSBLRMwgsUlO+mX+zVrtXOOTTMCJ0sBRmEMClJ7zjtJfJq56Rb7JLVPmy5AUxW5fPq0Cq1B9qAPmSmJiUOd54A7l4dOcp3Nwo7jAWa03hM7PZQCQqY1EvUpT+uYacAGfIJM83oHJlDsh1Gqlq7R4knc/naLnZ1SZEpMqUyUIDCrncknU6k6kwHOtwNHA+tR2A7o9vWF82pLmgePaPC+gKA6E55eXQgDtFIIAybXj6RVp/RRUpSpiUkNQgZKBoQ2/3EdntVoSQkblz4mreTecB2aSmYzsXJWeRpGceZlNgyebqcsuC/Fy1CRMWSgH/GonL9IP+pFBtllFznWxILqIILjwd3y8uNIovTO6hZ5yQKpWmnCpDenrANntyh2STTI8Ia12iTKq6hB9/wA+YDNo1c7hxLdeN4JldlCm1CtE0yPtQQg6R3mZwTMYJA7JAOZ46sY1Ra6V+x/mJOtSpnQCBqw9KRzURUN1BfsvZohQsBTrSJiRmCWfnp/EEW9EoGUqRjSollIXkHIYg0dOYrwhhNu+UQG/x839MoEt1kRLSAMald4KoEgiu8O48isYNsDobkt03ouRNSo0RNwlaVIdKkgBiQpw4Godi+8XC1LlhSpMxSJc1KmlTQkJS5oBMSkYShRIqcsQdxHK7TNVgLqoQGSXrsUvwPlFztOK0WeTOKcQMopVxVKOFzkMkoPB4vKgsGZcxdeU8yZhUe0vEUlDMQXqC2TF8vMwws9+LbUcITT7SkspXbVuS5yAzNWpDWwy7MUDHM6tX6SCPSF8qrQsQJqXe02uWkDtgOMYDjJxx4+8C2G0LmJyLYqLLAs7im4DViiXKZeNPWKwgsCVbN66+cXiTb5cxfVSyAlKsIIzUwd2/SGatCYQz6f0+Bz9ZgioRNCJoKFMtJIfOubvoNWyim2Lo7L61SluUYmQg6se8o6vttntF3tc0CWSA1C3jvTjX4YQy1VSPAeHnE02RlBqP6HEGtjLlcvRpKgCtsIyAoG4CLdZbDLQMKEADgIFswCUpA2HzODZEyLNmOOSYt6S3Kq0WeZICyhM0BKiDVsQLcQWIIOhMedE7l/tLOiQFKUlDtiIJqa5Uzq3Ew5Jj0fOEXvYjZfEDEPSe/bNY0AzXWpT4JaaqW2ZzoA/eLZ8o5be/wDVK1pP+GXIs6cwAnrFHUEkkDJvpiq9O78nTbbaCt0qExSG/SlKiEpHBq+KidYqq1k5x1MOmVV+IXF2czqF2f1ltKVYbTKlT5Zopk4FM9WqUmmhA8YsHSm1SpfUWizg9XNQJiaN2VAOMqFlChdiPPiNnklakpGaiAOcdatNoC7CmQqpkpTgPBICW8nEZ1GJRRUTeFrsHow+136kLCJKsaQkEGjJxAEeKtecJp9pKySS5isybwEmYUGgUxHtB0y17ePrAHQkxjTomMcdw2cv5yMKLUvPQfsH92jaZalahquKjV/zAM6c4GlX9jV8noY1jx0eZt8lzJinIrnTT9J8tPKBlroSI2Myor4cYHmTKeFPm0NKIuxkc2ZkIiNTGGDbvsCphyLQQ0oswXcisllKywixJsi150H6RQDllBlksiJYZIAh3d1yzpuSWG5po/OFMmUGGXGIuum7wg4th/J8veL10BkJTZ51um0E04JdCT1aCwYCpK1uaZ9mKvZ7smT5iLJK780kKWPolg/5Jh5MBxUI7PZLNKkJlywAES0hKP8AVgz8Cz14mHMvw4hj9+4xmYIBjHfZnP7wmkKK8M6WlTVmS1pSa07wpkIFtlonJQ5Dp4a7E8ACaRvfHTO1qtiZAQpcpTiYgyh1YBXhAC6qUcOZp2qM0NumSRIsolp7x7I/Mc7LjCURK0+f1uK5lYR0nQuYEk4WcB9zRyd6+kWS5bQCrPvKCB4JT1ij6Nziq2DoXNmpxDqkJyxzV4ApWqUBiVMdeVY8FitVgnJxJqHw9oqQpwymOYLbgRo4uNwlswsrfMVf1QUTgO33c/aKYiY6X2i09NZilSXmBlFQPj3vtFRsdQocI7mgG7T7T9RMqTuIMLl2hiNhBf8AdE1Y8KPz4CEyVuaeDn7bQdZy+hI3By28Y5DJUGrmNpc06AHkRTeuUSIm4nxJPF2I9IGlTHbF5h6HSh33rEylqbtAlqUL8xrAa5h7sRVbLCl+y9DybhnX7Qy6N2tQs65NRhUFILh+0CFp1cEhPnuY8CmLp9/SsWa4+j8icpJKVJWUllJohRoAk7L2IzYvBWzALTRDMoBlNT/jSBhGKjlY4u1dKD1iOfb1LUVqUHUxLZZARZ72uObKDy+2kKViOeEaApJJDF6g+LQtF3SZrrUi0OT9ASpJ4gkPFpkxuLBioAMf330blT/88s4cXeDEOXbExyfWE10owTSnFhWhRSku3jTXLk8XaXKUnGcRViGTUfUCKBfdiVLmlSaAnEDR/CENLkLWjHiuINfaXGevGGeqkga4RRNBvUu8LryQUCSR+ntcTjU7/wDYe0RWe0zFzUTFUQlwE+T03c+UF2tQmICTmCRTxf0VBhjC3OlpOElrsPSVCxIQsFlEIUt2KVGiWbOoD/8AKLbJJFDnvuN45QmSf7Wve6wZaUWCfYxe+i98i0SAFFpiaHdxQnLI/eBOtcxg98SxY6iN5iwA8Jf/ACOBWGYySe6rJKuHBXDyiW0W0KSQ4ccYHRlFZQ/6n9BRaSbTZ2E5u2nSY2XgoDXWg4xxSbZJiVFJSoEFiG1j6SXbKGtYpHS+7pSldahgp+1xr7w9p9QwG1oHLiHYlG6OXXgPWTKH6Rtx8YsFutiUIr9Rwj7xpLkNnCTpCVFY/SB2R7/aDn4zzBjjqK78U82mgA+8G2ZZUMVMmTmWpXLKusKpjkvrDu6bLjlUd8vVxGnpVE2llzIJiVkHCHbWmn2jJb6oevwZevvBS7CsZF9nNTlE0uzzy4A9vsM4xuE2VMU2gMrI/wDep5ZCN5V3qXkG8YsF29GlrUCqvz4Yu909EkYSSo7DbV+WXrtGH1CrIMRPc5pZLiLuuLDY7JklCa8Ivs3opKbXx5cOflB123ZKlDsgPvSrfj3MLZNTcIuKoq6P9FmZc1io90aPUt40iwTwwDapJ21wjzMG3XMTiwqLUfjTIg6H94i6UW1MtCFBIClLCQpXdRiOZH1GuW5ECCNkF9ze4KaiDoBaESk2ib9ZKEPskAq9VE+Q2gyd0nQpeHFXaKLYbx6i0TUE9nFhPge0hXIKq36jtFru2yS11yJHeGY2Ih7XBi+6+CLEbAQMWI7j6y2xAOOYGSPqwufQQivC8EW+2JQlTITlxaALP0ttVntP9rbUyBLY4LSvFLQoN2cRSCkE5HJvBnUWnpxY5U9acGFaVFGKUy0FjmlQZxyhf0clcC4IOgYk8H7y1dNejVonIlokTpSUJwAhQJUAivYOQKjVQ+qj5RFa8QkS5Uw4ihITiJetdeCaQru7pBPnupKFKlj6iCg+Ss4PlTCouXA2jRzPWwiDXSY1PqA8yj/1BX2UjQFvSKXZVV5RZ/6g2h5iU7Ek+kVSQpjHodGNmFftcxlNZBN0eH3PMbQYgl888vvA8sa8AYmlA609tvcRyXNm4usPkTC1a/j45gvCHdyC1DTL2P7naA7PMapy321y2o0ESgFZ0NW8+GfFs/IwAiGBkinzVmaKpn6/fKLL0QtylJVKBfBVLd7i+7MfgitqSQGBChsSKcAdR5RLcVpEqclT4dCXGutQ0CzY96GCzpuWdLnTwUhWEg4gJhAFFH6jwVrq/jAlqkScXbQCd2z40gSzXzKK1Jfsd0kmh3rp+Q+zOet2BbQh6jQxyMisOR3OWRfMrlltilzFGX3AMBxVBYkggaGvpA9t6tZBIC8BoHzLigbnp5UgSTf8rq0y0YgWIW6S5U2XM67QNZ7NMwqJThlgnEo1CgpyRSpIoKbeMP48RDX1JUIRZg5USXIKWff2LgHfyiVCgCTuz+LM8By7TiXMDhgrsM/dYAZgUfTR4nBgjX1c7OnC+mKk6ptM6GsbWW1KQpxRtoHTGxUMozdRgC5aZN6JmpKZrKBof3/MVzpBcE2X/lkTF4R9OI0A2iSzzW9vnrG1ptxAOBRAbu6evCIpo2JlksSrIvefrMVzL/ePP7tas1H54vCi8rwAmEpyPDLf1gc3mpqCOgMZqxESfEsC54SCo+cIbbaesVwgabaVL7xf2jAIIiVzM3PCiLN0alNKPExXgIOuq2mUrJ0nMERnMpK0JvGwDcyyGXXs1f0/eD7DZS2jav8AzG90YZ3aGWwB+4Jiw2axsciTtsNW150hBmriOCe2CysM2Hl/J8odSyUhvnJzyeA5fDfTTPi3p55R714rUNk4apGzO44AUgDG5qozxuBvlTL5l5RElTmmuXAZDXOkChdPnPP8aax6JnaTSn54eGv4JgZEkn6xlPnV23rTwr94sM6yygApSUzDqpQxb90GgzPHPeKhPXU+nlWvzSJpN7lAwqqmg3bR/B9Y6GgyhCUPmK6rGWFjxKl/Ui5lS5otMkOGwzEgPQVSoAaByDwPCF3RjpQEkJUae3huI6XYb5s6EmYVggDv5uP0p+w/Ec6v5dltE4zJVlRKFe6SMXFQBwv4DzjtjEuRPTI4hNCcrjbXHvLBbr2TNHYUk7hQCgYTS7uRicIQn/ghKfYQmnXqiX2XQDs/CmdY2u23GY4FQCxUlf2y9YSP6Yw+Vo+V/tDS32afhDUAhdfHSOXJSS7nRtYqXSNc+SApEwqSaEEOpP2I5RUZ9sUsutRUeJi0/T1U25iebMMZ2nuFXnbzNWpasyXiCRnSJ7Lc9omB0SlNuQw9c+UOLBdZkkdYxL4g2Ww47+Qh/M5VOB9IgMu5otmSymhz1b1+bxvLzz4esFXjJANNXdRIcvXIZCBpR339dI5JhhCJKuyf9hTzEM0hJSCzPTnx41HICAZEsFgzEe340h3JlpDn6SXY/OJgDtUOgkCLKSAQG3I+b15xi7CPqUBoW/GXKJrRaqtlmG94gVakAgKUAdASB71jO5j1NfCO4FZLvWhYVjBGJ8zkw3i+WG/EBAGJmyDOwbTbwipSUTZhIkoC1JD1OW1dddYilzFF8QKVAsoMzHwaM5EOTkxZsGImTXLduNCJtUqxKxJIDECoKdSSxS3EHeCeklunTUqkiSUhMwlJBOApyALDE+bBmasNrzny0FBCCw7qUgdndYcsMRUz8TzCs01Spq7TNwCUJZ6tKCSVFTM6jkaVbjBFYn4iJzLiOwyFomMqmIAf6h/p8WCTxc5wxlzD8H5PpCNFqVMmhz2yXSA7DM+YYeLQ9tNnUEIXUlhiZzVszQM5B8uUTMvIJj2my7TtM3SuPceVfzEdWfCW1+N8eI12aYoUZL6n59oBU6XNSVVozbbT0+cIhmoXX87Bv3guzWIIGeI6n58zjW0JTlwGTOS76HmTFigZRvzKNfUjq5pAyNfzAQrDLpPPCpoYMw+eMKkqjqY7Kgzmv8xhKYkSqBwqN0mLlAwpBgqzoeA5WcNrGj48DyGpteY6uC2dSsE900Of2i9yLTLmp/x1+cdRuTyjm5gy67cZSwXprSEMibuY0jVxOhAjhl9Qdx5Bx8rHpI4geJD6nMUGube8QotGNIUFEuNxtsW9GiVZIDVHjjfltCkNJMepckcgPz5x51vaGnj4eL/PCIXH7ZHg4P4jVCziG3D9vzy1i5JraZgd39yfBv28ogUvPT3pry4ecb2hfjXYeFOHt45QMKfGyOVPlTlFgcSExNbrrmOoy0ywkkqwuU56kAFyd+esKrVZLSFpQoy0hScToJVR21SKxbiRtvrXOtNfXnCa3DDNJOwbPKp14x2/0/VO7em3VQmLe7BboTqHQXo1Z5Nik4paVrWnGpS0hRdVdRShiHppcchFlmTJaESzLSVDAkJGYoQA1Y57L6U2mUkITPUlKcg4YDYOIR9I+mNomylS12hSkn6cQryEdAYX3bri50bY39TcODf1karxCilQNUrDjUPT2MMZU+WTiZL7sH884pN0JUuYUhTOlzR8iPzDRViWD/7H/wCv/wBomTUojbTE9WWzsGA+ktS73SnKp2is3jbwFtxoNgYDnJIB7RPga/eA1oYUA86+kK5tTvFCBx4Cpsya1TH0APDjHiQPvHq04k+LfiMQGPzSETGhG1jAo/g/MFvT1ia02pqcQBxrCezTyVj9O3nWCZ0zVjm9SwA4b09oEU5hQ/ElllySpWWxG1C+umVKw9uZMpSClYcl3xe1cuUV1dpCHJNSHAYHb+M9N4VrtJJJxEE7EpHkDBBiJmC4l7sRFkWo/SQACQTStD55/esbzZ9lmnGVoByIKvxnFBXbVYcJWop1BUSPJ4HQ57qQRy+5Ea9H3lerLtd1iVM6ydPIUlSGwuwU1asaAUyZzGvSe3BUrBKHcKgUgd0AabUB19qKbuvCbapaLMkAJeWjHiIILAlzsVAmOgG7JFnsyZaEghBxuQMS1GuIqccQWGraQLM642s/xOd5odznl32RJlIWCAtSiGNXI0PL3i1yCQGUXOvzzpEc2XLxkoThfIZsSzs76xJRs6D555wvlzb+p1NPpgvxN3MxPRqE/f8AaNipqmho2rbH38I1xAOdfbceUQTF0qwep+ZfwIGBGy1TZa9Bl8+NCq32kAFnyqf328KeMSzrSzvyDUbn93z8qrft4OWBfnDWHFZiuXLQiy3TsSyYiSYjBjZJjo1QiBNyaJURCmCJIipoQqzpeHNlTC6yphpKELZDDIJLHhMeRggJEJLr0ZtOKUE6ihYh/VqZZPDXOj86D7ExU+iffVsw8M/fnFtKXFW4hwPJw/rCmQU0YTqRscgGG5Y+RLN4NHsour1Jz8yXo38xIlID0G9AX/8AkHiOUBiqOIA+fPWMy5FagDxByJG/lppA7fKD9s/HTeDbX4ZO7PTU+J8YFy0PP3rUjX+Yg6kngB1DsDoB+G5l84XX3ZUKwkgKIcak18SfnnDJA4a6U86BvKBr3fAHGSqmrVfR6F/ghrRNWdYTF84lfnWVA+keUBTpIyYQwnLgN6x6kR8qIHYbixKx4ylsmzhhPshAocXiPg9IJkLYNHsxcCyYlyfMIE6bH7Sq2tPaZTvs3sYhXLI1S/hX1MWC2yAsNC+bdy0JCjLIScjhp4+HGOdqNOcQsdTn5tMcZ46kFmR2Pm8RLQeZ9NocXRdM2YhcxkiTKquYo4UIfjmpRp2QCaikC2bAsuC4fw9+UJ2a3eIILIrDZGL+vHP54xNfSMEsr1yA3Bo3iHSeUSTLWiURjy3Hg+Wr5c4r1vvRc2hyr6kHnVKTyi8akm5nIwAoQSZOJZzl+SfuY0j1KYIs9mxcBT3hmwIsJpIk4n2FTE8mWtYdCVFIoGApwqYPF2HrZcvEAFEb90h8RowBA1L5wxve3lEwokLSmWnsgVoxLa7NGd0yzHxEF0WuZKmJ6tSg6kkgat+xUOcdHvC2mYoqNAMhtsPGK1cd3BLTDscI8WP29YcrUw5/vCGpcO3HidDT4Avxt3JEhqb5nhX8RoqZyH7/AMRBNnN9/sPvAc6aon43maVgISHZ4Qua+58A9N9qu7n94GtVsrlRvM7k/GiBFrSp6k55ZH4YU2y8CHA94Yx4iTF8jgCa3jeFCAw8Ir8xbmJ7QskQORD6KFHESdiTPBG6Y0j1MbmJPLEFqkqTmG46QHLVrFgsMvrZRB4ehpzzgbnbCIL4kdimQylmEBCpasKvOGllngwHIvkQiHxDoyDLNdkyYnEkAjxhjd1xLJBWGGvCrV2+M8LFgIYCM+i1lwoJ/Vnly+Vh6kuNDyJ5sGiNMrCKNsQMqa1jFzKsdRShp7+ZaFGNm4wBQmLWAkb7FifenJohlzO2HNXrtzow5x5PmgbAnZgD+fEGIbIo4uelfuTEriSMLQmlTWjOBlwNfKA1uCwyA8Aa0DjWDZtat6/zAk0UYtn504050+8ZWXNSBTJvE7+T/vxga3oeWpzUV24/PeCVCteOx5eDDaNFBwQQGZsg2WzPlBsTbXDexlIaNysTUwMlNYLXAxWBHrxOoZOFNEEydWB51oj2xSjMU2g7xbKKJCizBvlCx3cNjCz1i+4k5fqP498oa9Jr9lSZYTMHbXQAAEgZUcM770cnaF0280SpZV3UI9WybPV6/wAxz203qufaMZqVKASH40FY5wH7h9zcCIZtR/mdR6X4UXTY5CKCdOBWKdoJClKdgAe1sBlFQKUkmpFAOyHyfaDOlV6iYJEpKnRZUKTiGS5iqLKf9Umj6l4T2a1sQ1PACvOEsq7ECD3J/kkxUEFyR0OpLbLrQquJT5gcgKuNoU2q51IyZQ4fjWH390rYgbuD+YiNprqo8cMCDuJpkUysFDUIbxiQLbVod2iSFZpbiX9xCy3WApBLgjxg65A3cC2MrA5lqO8Q9ZxjaXZFKqxG1M4nTdizp7n2EEtRBBWMvS1ABtoBtFqDa/A/t7RpaLT5/ZqwItBSkKmOAe6nIrbP/ikZny8Oaie86GXKF4k5mKLsQBkVKoBw/aH953bYbOZsuabROmoWlCkhSJSVuFHEkstWEAAV/UIpSQua5ySOwkMwc6JGpapyzckRfr9Xd8ybOXNtQC5iUKl4ETJhQkS0YjOSEgILCjKzV4Qx6ZHXcvSvgLn1zx/2J7beg0kTZyDbJoTLxKwiQ/YR9IUVgKUAQ9AM2hYv+nsiYVhFqnJUhJWrrLMGwggFsM0l6jTyg22dPbuM6bNx2tXWiYlhJl0ChhzVODgM4FKEcYikdPbvBW67a8xBluZMkYQopJV2ZznLKOyuPSgd8/n/AFCVoCvLG6Hv358RBav6fTDPlSpU+WtE1MxQmLSqXg6kAzErR2iFB05O7xHa/wCmtqQqUOskLTNmy5WNCycBmVQVJUkFiHNHiyWfpfd4n2VpkzDL/uj1ipRSJZnykoSlSQpRUAUlyMnHGG1qvmxD+2T/AHkovbLLMoV0EsLcrxpGBBKksTRiNBA2THTEH7fWIZUw2+xuAePqJTZ/9L5xbqLTZ5rkhKSZktalBnSEqQz1GusUmdYpiCy5a0lnZSVAtvUZR9BXNdihOkzQpKiFlSglaViWO1hUopJABZLHgYY3lapsuWnHMmoKpiA5CgQMKisAl3FEvo4FI4y61wQMid/6+sabQY3fbie/8+T7fafM4VD/AKPTwKcW83cejx3KzThNEhEzBMExKesCpctWLEtQUCClzRhyhNIvEplzSDIlBJQhARKlgygZ2EpDS6Dqwqhc0eDpnXOjkf29yD9OyoSbHH3969pQJt39akqKCQHchJOGuZLMzwJYrsYj1Hp7sX2jrNitk+dKQP8AJaUrTNStKirCUqWUBylgDgDvRnjm97BEufMTJVjlJmqTLLu6QWTXWjB9RGnxlcatfDCDdKbmXG6SEgJAzqGZ2YVGv8eZ+IDMl25NqD4Zg0y2MUa6bzws6uzWuz1D+FeRO9LLZLyxau/H7+IjnvjIhAwh8011+ex/mIJ8yrZVoXIzObjMO+bttlGgmBs345ONDwOnI7PAs60AEueRbnTL304RipRM3nLGKgrue17inkIlsq61L8Rn5EP5CFM+0txf5kcvSN7utQJYUatPvw8I0V4lAyxKNKMNfHc0/OcRTuWrPXT0YVptpHiJrs+RI1cPk4r84RsRUGhavDLbzgULISmu27ctcv5iKWt9K+7cHr9842VMr7/avD4IhE3UfnhnXXzcRqpm5XLespUobE+8Kps+LZeF2ompC3KVF3LULHXamsV603YlBdSsXDL2rHp8OrQ4xfdRl81KDArNKKzsBmrQfvDLrkoSySwGfj+cvmQi7QAMsIHBtfCn8wpttsJoMhm+uv7/ACgM2Uv31EHzEme3peRmqYd0ZfnKFqZeFaVgZEFvAvSJEPV/KMCwzVbz8oXDkGxAMN3cmVNJAd9S3ElzyrG6FjjyGUQv/s3KM54owx3GzIOIbLtBAorzp+8e/wBwps3PzI0EL0nVyPnARLIxZ5jffyjO2a3Q7r1cAPXzrG+IbAnckfDAgma4n5mv2jYTCKAcx8MY2ze6MLNK7JDClWbzjWZhfIcx8pEt3rcGr8yYlmSgCxDnnThAiTcKBxJrFZ0oSZk0gAJxkj6U0b/uokBP/Ib0R2i1mfNUtRCJSB2sLshGSUjcnIbkuWaGHTS1qSlErIr/AM8w6VfqkeAQ6m3WNoRXsvq0IkfVSZN/5EdlP/RBHNSoNgSxuPmIl75j+6R/jXalJaXLTglyxurtYRuojq0k69YeEI70TMKlSUuuYVYp5SHdf6A2SUZeL7Br5KsvV2GT2f8A1spsQTimGWhSSdkoxYyrTq94ototJWMEvsy8irLG3eNahA1ep1JJYXgfcSR71MkRSqxkZkOMwC7V1IoI0IaDZMjGrCkHAmpJ2AqpRyFAWf8AMQYMawkZqIAbRyw8YauVIFQbe8s9epABLFKQBwSlIA8mga0lyWyyHhp6RZb3azKVPBHXTgFSW/8A1oUgPN/5GqU7do6CMlqIlGKZiE2bs0VP+rVMr/XZS9zUJ4nJp0f6VW+ShakWlaZYIJK8K+21AkrCiCzvh0eEd2WEzVKc4ZaElcxeeFI91E0A1JEEX1aXRIQE4EhJWEvQYlEB9zhSklWpJi/pIOI1tn9RbyU6U2lUtLNhlIRKAGuEIHZOZcF6xtI/qReIBCp4mZEGZLQooIdlpdNF1PaLxWbPZFLchgkd5RLJHid+GZjZaZYoMS+PdHIVJ9InHUvcbuWS2dKrTaUgz5xZyyENLRWpOBDJJJ1IzeAJNrzZ6ZedW8hCuWgq7op58vHgKxP1ZQBqpVAAXLa03Jp57wMoIQZDGMy1ANh0pw/iDLHfgDaff5n8ogEhQdyE7glz4MHIPjBF0S0maCapQDMVQ5IGL1LDnGTiWpr1DLnPvrD2Ce0k9o/7EOR4jLkYg/8ALpONRYhAfxJokc6n/qYpiCuYpg6lrVkBUk1y8YsC0Is8lAIRNWcU5Su8hLHqpaWyX2sVTSqmfOBHAo48yeqZJMvJSu1VtzQeZpE1ivJi70FSQ1OcV+zoVOKpkxRwoDzFmpAyAS+pNAPxBAQVpxn/ABSAWSMyo6hIoZit1UA4ZRo4gOJYyGXizXqCQEkKCq5seNBq3zY1N4oXi7QoCQx09/hzjm/9/hYIDNkVHErzZhyHnnHibStS+y5Uo5DV+ECOmhBmqXhd5JIB7w3GY4NmREFqvAfUWJzGZ4Z5Hm8VedauqollTPqWMk/6o3O6vFoFVPUUlSsic9zwGvj4RPQkOWWNN8FJPV5HYuD4jKA7dfS1AdlJ45MdR94SCcQBUtptygm6LelM0ddi6pVFHvFOym+ptRmz6tDeBVRvi5Ei5AeCeJ5aJuMBwX1rTkBp4vHq7GoylTNE+o18qefCLZNuy7QnrP7yWo5hIcD/AOPe82iv35f6CgypQ7JDEs1NkiD5dTjyJ6eJTV9kEfxfMvJtXgG4k63VjtGwBdnPBvxEKZj6+MG2OyjNZwgDmHyfNn0GZ2aFjxA7pHK3NfWNVL7TgAg8vQwWucUmgCEnJSu8eOpHLzMBTphJzrrt4xAJCZmMP3fD5lBlu7DS8i3abc1b5wGhjLjkBc4EhwkFZA1wh8uJghMhXWFKWM8uqYtxhlV7VcgRUFb0YgbmjQNTJPMXTJSkjtdngc/LOCpF2TSAo/40GgUpxi4JSO0o+EMsMqzIExhMmKqkq11KwDVCOJ7Sv9RWIrVayhImzSVz5odCf/5oNAW+nFoNtnJjO8noS+IZdCZaJgSCqaQ+JRGFAapTQuohi9d41tdq7RcB+AG/EwLdwOr41y5imAqzEAAaZUbbjDSTc6piQtZEon6VsC27HIQu4AazCo4qG3lZgq1zZswAoSSW3Z0pTzwgc4Qno6VzQuYS65ilLf8A1Lq8zSPYyF1zMq2Ijct3TaVMmolWUHACkzZpbuoTRILaMCdyWiorsScLodCMIKlnMI+hKRkFKNWzep1bIyL0jkIAP/WZGJuD2eRjM2mGWmWWGzrQgknNSsJU5Ps0aXTdwE6UdOtSPUV9YyMhw5GsyXNLqucTZ6JZokh1nZIDr9AqGXSKQJypdoCWSU4CkCiQgskcOwZfkYyMjDZG3iZvmR2u7hLl9QKZLncSRiSk8EIam6lRvIueXNUgqfAlCUFsyQigT/s/kKmPIyM+o1dzVwe0WUKHdwpDhCB3U1Z+JJzVmYglXNUqIyyG/H0bnGRka9VgJJuqxkpASMGbq2DB6jJ6ZVNBkIjtNlILJ7KAMGMd5eGhA/SCQSw5vGRkbXIZc1N0qYgDCwxsAXpTLnrBlkuzDLtLZ4Akjg+NRPiE5bEbxkZGGzNR/Eknu67FSiiQkPaJxAmHWWlWUoHRRBBUeITvGXpdyhKloSC5RIQBu6Zi25qVGRkZbM24SXxDFXMhEghX/plrAUQWM6Y1UgjRyA+iUvnCa9rNMISpZaihhAZKAksEJGgA++pMZGRMWViefepbEjqL0WJZfShOWwgzqlSJe01Yr/ojQDZSs+AbcxkZDG8s22XZgFks61rCaAPU7DU+TmG1tsagUgSySaS5e2618HoN2c0zyMi3emmd5uL5kglWF8cw5tUDgDQU3DikSWyxhHZzwhyc3JIcgbOQHObZRkZE3m5vcYLIu9SycKSWcnLT0HONTd9WfEovROQo7Oc+QjIyJ6psiVfMlk2QoYt/kX3EmrVotVN8vPaDJ6MBCU9pSS7moxFnWd1nj3QwzjyMit54lWYJ/YTCyqkqq5cnSr8xE3/ilhiogAvq+RIb0MZGRhsrASbjLH0cumalM5aOyooZClUAdQClPphSXfcQOjq0lUtCXlS3Wp85ykhwV7IdgE/mMjIXTIXZrlEkCT3VdS7RakpV2yKzCdXDYQdMSiw4FtI8mXOXVOtCsGN1BgCtQyCZadEgMMRoKAO0ZGRj1230PaX4jS6pRMxIlJEuX1eGgxLViCmCl941csGGdINm3FZn/wDyTMVM2RhZA0Q5FVDMkakx7GQBnZsm26lng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7" name="AutoShape 23" descr="data:image/jpeg;base64,/9j/4AAQSkZJRgABAQAAAQABAAD/2wCEAAkGBxQSEhQUExMUFhUXGBgaFxgXGBQXGBgYGBcXHBcaGBsYHCggGholHRQaITEhJSkrLi4uHCAzODMsNygtLiwBCgoKDg0OGxAQGywgICQsLC8sLCwsLCwsLCwsLCwsLCwsLCwsLCwsLCwsLCwsLCwsLCwsLCwsLCwsLCwsLCwsNP/AABEIALcBEwMBIgACEQEDEQH/xAAcAAEAAgMBAQEAAAAAAAAAAAAABQYDBAcBAgj/xABEEAABAwIEAwUGAwQIBQUAAAABAAIDBBEFEiExBkFRE2FxgZEiMkKhwdEHFLEVUuHwIyRicpKTsvEWNENUcyUzRFOC/8QAGQEBAAMBAQAAAAAAAAAAAAAAAAIDBAEF/8QAKBEAAgICAwACAgEEAwAAAAAAAAECAxEhBBIxQVETImEFceHxI4Gh/9oADAMBAAIRAxEAPwDuCIiAIiIAiIgCIiAIiIAiIgCIiAIiIAiIgCIiAIiIAiIgCIiAIiIAiIgCIiAIiIAiIgCIiAIiIAiIgCIiAIiIAiLBO/l6rqWTjZ9ulCwSVlui0Z6haUk9vJaIU/ZW5k2yuHPRbQN1UXVWuqlsJqjfKdj15LllOFlCM97JlERZy0IiIAiIgCIiAIiIAiIgCIiAIiIAiIgCIiAIiIAiIgCIiAIi8c4DcoD1ERAFFVklr+KlVD4mzKSeRVtOOxCfhGTTEHnqtaV29wdtbDTdbL7Hu+a9kka0X7xbl0stn9ik1qeLrbx28uqyR1GVzRzuPRR+J4y1mtx/FRXD/EMEtQWyTNYQdA42uPHa65LS2dSbOpher5Y6402X0vPNAREQBERAEREAREQBERAEREAREQBERAEREAREQBERAEREBrYhVtijc93Iep5Bcmx7iN5cXFxJHy8Oit34hV+XJH3F3nsFy7GW2jJJ1K6kRkzuPC9S6Wkhe/3nN19Tb5BSihOCn3oac/2PqVNrhJBY54Q9pBWREQKTjODVDCTGQ5vTW433XNa3iyVznMY0uINrt1FweR6LsPE9UHMMIcRm0eRuGncX5XVPiZT09srGi22gvoT6fCtMZzxs00cLusvwoZw6sqdbOaOtjzF+ei3sP4CDTeTOfNoHL7qwVfFULRbMNuov7oH3WieJ2OOj2+veuPDe2ejXxa4IsmD1klIA1hOQfC45hz2/d2OyuWEY5HPoDlfzafp1XK24zfv/ANj9XLKyt1zNOt7g873Oyi4pkLuNCfmmdkRU7hvi0OIjnNnbB55nofuriFU1g8ucJQeGERFwgEREAVU4u4gdA9kbTa4uSLX7grWua8d0meqOp90fohyXhbOEsb/MxkE+2w2PeORU8uR8LYg6mqWjk4hrh4nRdcRhPIREQ6EREAREQBERAEREARF8h46hAfSIiA5l+IEuepLT8IAH6rmtZWmUubyB08l0XjAf1yQHu/0hc8w2jLqpzO93yKmiDR3T8Pz/AOn0/wDdP+oqwqC4JZlpI2nlmHzKnVF+kl4FE49ighZYH23bd3epR7wASdhqVyzibF3SPcRqXHKwd2wH8967FfLNPGq7y34jBiOIve8sjBc46nu31PQan0UQ7h+acntC4joNBrbpvsr3hlLFTxtZYF5AdI47uJsPTew7lufm2Nc7Qcv0P1WW29y0vDdO1vUdIqtJwS0HUAXOmnW/1FvMKVj4ShYRmALSOika+tsTbuI9Lj5halViOdpA63HgeXks/Yq2zDjPDVMWaDs3fC9mmv8AaGxVGraWSA2dt+8Nj49Durp+YL2ljj3g9CPvqsL4mvaWuAOn8hWw5Eov+CyEmvSnxVd9Dv8Az9/kuh8FcUZrQSu7o3H/AEn7rmeMURgktc5Tq09P9lipa4jxHT6H5LepKSydtgrIn6KRVvgjHhVQAE/0jAA7vHJ3mrIoM8qSw8MIiLhwLnOPVH9NKXcibeAXRlzHixljMTv7S6jjWSt1VTnaJBoQf02XZ8IlzQxOve7Gm/kuNyQ5af0/RdZ4UB/JwX/cCPweMlkRFw6EREAREQBERAFXOIMfMRLWbjcqxqExThqKdxc4uF9w02uhx/wc9r8fe8nM8+FyomTGMh0mLSehKumMfhrG4E08jmu6ONwfNc24iwKeldlnjIB9141afA9VNJMhtelzwfiyeOxD+0Z0cb+h3XSMIxNlRGHsPiOYPQr85YbiDoX66tPz/iuhcNYx2D2ytN4ne8B0+4XMEyY/EimAlikAtcWJ62/3VOihDKlj/wB4j56fRdT4jpWVVMS03t7TSFzGujLQwn4XAH1C4/AvTq/DIHYN8T+qlVEcLuvAPF36qXXGCC4xruypzrq85R4bn5BcywJ3a1TSdmtc/wC36qy/ipW2MbAfhJ9Tb6KncGT/ANYm/wDE63+JqWarZ6XHXWrP2XF8uZxPSwWB8uq1pqq2yjZ8RsfNecSJuqnvlPdb0WoZbKPbW5l81hdbRMA2/wA7byKzQ1N1DU9I9zg1rS552A+vRSrMMqYtXQ6c7G59LKSg2RckvTFj9L20TgBdw1b4jl5rn7ZbfRdNvmbcenQrn/ENF2czgNj7bfqPW/qtNEsfqWQZM8F46aapY4n2SQ1/91xF/TfyXemm4uvy82Tp/PVfoTgbEO3oYHk3Ibld4s9n6LQzLyo7yTyIiiZAuc/iA3KXd7m/MBdGVC/ESInb+yuofJVauPMI2DdxA9dl2GjhyRsYPhaB6Bc54bw/tauO/uxtzHxGg+asnGWOGFvZxn23bnon8HM/Jlxvi2OB+Rrc7hvY2AXxRcWh2joy0/z1XJcYxfsSQ03lO5/dv9VucPcUucQycZifdcB7Q8bJg5lnaabEY32Adr0Oi21zqCpy+1e7dweit/D+KidpHxN37xyK4FLJLIiISCIiAIiXQBaWLxQuid+YDOzt7RfawHW523W6q/x+CcOqgNzGfogKbiP4chj3OjHaQu1A+Jl+nUKvupH0rti6M/z5FT/4YcY5YRTVRIyHLG8m/s/C13hyPgrxjGBMmaXMAzH0ckbFLw7KEoeogeDMSAvG43Y/3egJ09NVoYxhlnvaBfe2nO+n6LLh+DPZLl91u5B5a8uo7ldoqdu/vE/EVLBWR3Cs1oy11g697eIH1U8qfiDmROc6U7HS257go7D+OLSZcpLNrE3IHcVxo6pET+LRIqGd8Y/U3VR4Ol/rLh+8xw+bT9FcvxZLZG08zDdpD236e6Rf1KofDbyKqPvJHPm0/UdUsWYYPTqeakXSraGtu5IcBlfG6VzY42AXvI7LcfoDZSNFTB0zC7Vrbm3K/JVX8ZnVMssQhzGMR2Y1p0JJtJpzNrC3TzWSuCfpn5F7qWTegpRfS3i0hzSOoI0K35afQKs/hvhVQwPErSPZBLdNHZtL22cRyXQm0F4s3RV2Rw8Is4935Ydv7lN4jrZaSmdJDpJJJlzgXc1oaT7N9ibKD/DXiyrkqx2j3vjkflka4lzbvubtB90g9NF0+PCGTRlkgu02JF+Y2ItsVs0ODQQWsLkbE6kfx71ZG6KjgzXce2duV5r/ADo1a6kBcSwXzamw5qpcaYUezz21Zr5G1/v5K+yV7W7WUJjVW2RrmnmLeqrhP98nodXFHH3aGy7J+Cs5dRyt/dlNvNrSuN1gyut0Nj5E3Xa/wcoiygzn/qyOcPAWaP8ASvQbyijkvRe0Ra1fWNiYXO8h1UTEZpJA0XJsFWMfg/MEZOVt+dioybiYyTZBIxjvhYdSfVSGEVed5OgPxAbePmuohnJhwUGl7R7x7ZFg353uqbxPiD8xyjNK8+n9o9Ar5jtToW5c19wq/wAM4PFLNJnJFrEg7kcwSdgFJsIqmAcCSVJzE3N/acdh9yul4BwPS0tnZM8gGrna69w5LFW8RMhaWQNAA58vLqqxWcRzPPvu16GwWC3n1weFs9Cr+n2TWZaMnHOJwQOeIiPa0cB7oNtfNSv4WRPdHJM5pax9gy/MDcju2F/Fc/rKcSEXu6xuR1C3pONqoOYwHs422a2OMBosNrm1yuU8rum2L+J+NpI7ci5lLxbJDG20t3u1Ad7WngrBw3xU6TK2fKC7Zw0F+llfC+MlnwolRKP8ltReXRXFGT1c/wCJuK58Mq/6ZplpJrFh0zRmwDmg7EaXseq6Aqb+KdG2SkBO7XgjzBChZLrFssqj3mo/ZY8HxeKqjEkLw5p9R3EcisuJ0wlikjIuHNI9QuIcNYw6kkGU2B9PA9QuzYFizKmMOGh2c3ofsqKeRG39fkvu40qv2+Dh+JwdjIRaw59x2PzV+4D4gykQvd7J92/wnXbuKgfxCw8skm03JcPB2v6rSwqIuiZIOn8D81hhmEm87TN9vWSin40dGxqpYyVzpH5QLAd/OwCioeLw0gNvlv8AEQL+AULxKHSBjtbuYD52y3HokFW2kw0PpqVk87svaZwHFx+O/XUbL2Yyzg8WUera+ibx7Dm1M0TnPLYZAczmm2UNa4uAPInKBdQNRTUMjGy4efZbII5B7Xta2JObnzurHwrO2eJ0ThYEBzRe+Qke00HnlPyKjqbAGQSGMnIzMXANDQ0nrpzXcIhkjsaYXUT2EG7HB7fK4d8jdUjDDlnjd0e089sw6joukY7UMiLWn2mkeVuh6rneKUhgltrY2LCRa4PunbcbeS69rBu4s/Ys6/TYYB7RNlmlw+Jws8Bw3sbEfNVtnEQMbTfcA/JaU+Pk7EleY8pmpVxkv2LfaGNtmAAa6DRRc3EvZgxtYfTmoajrje8hIHmVtf8AFVHmDAC997ABp37yVHeQoRisJaN+hqJnMLsuUdNlD19ZLey+sYxerdZsTY4mH3nk5i3lZrfiPoFpU7Q1pJLnHm5xu4nqfsu4LM9dmsax99V9dtzJWvUTZndyr3EGL/8AQi1kdo63IHkLfEVZCGXoqnY2aGHUj62qbFENZJDbuBJuT3Aar9L4XQtghjhYLNjaGjyFr+Kpv4XcF/kou1lA/MSD/Aw2OXxO59FfFtMFk+zCq2PkyOI1sDZWWpmDGOcdgCVVKOuE7nciTe3opRKZGkKiio6eJlUBnqTc6XcXOdoQdxlvy2sVjkd+TgdI43keSxhtrlBIBtzJA5eSlRgscrxmGZkZuC4XsTvl6d/JVzjDGXtkeYcvaRxkQlwu1rzb2rdQL28UwiOfsgsXxuWMB0n5hl9i9jmjzuB81t4JjJkbK4n2sgBI0uM38FA4hX1FTAyKZ4klPvuGg6knw2Ujg1JkjkHM5B6XWfkycapM1cVKVsUfUzi/UkhvIBQb53SzFrCQxumnXmrLjDMlOcoOZwyttyJ5+Qv8lXi5tLECfeI6a968nEVFRjts9Zd5Tc56SLBgsQYM7tzo36lYcQbG68h0sd+umw71X8LrpKh2+SNt7u+g715ieI3Ia3Ro0aNd+p71BwcXhelqnGS7NaN7CcPE1QHON7XJB27h3Bb2NE5Trax06+SwYHmbdx0JAWHGQXPAFzcjT6d6nHtKSRCSjFNnYuG8RElLC4uuSwXJ3uND+iLDw5hIZSwtcCCGC47zr9UXsJyweK0sk+q5xsBJTOaCLgg28LqSxmu7Nth7x2VXnk0N9b9Vl5XIUU4Gricdyamcyr6U6vZu07dVM8GcS9nK2/skGzgenQrZmiDJOoJX1DhMUkoeBY29q2l1i7x6KS00bus+7i1mLLDxLMKzQNAFrX12WjR4P2URY06anXb/AGUm2MNAAWvWTHsn6agbdbEE/JZnZKUst7ZcoRUcRWkfdbTB0MXPKLE7XFybgea1YMOa4jW1zrbQnxsdVvS0ktQ5ssYuxrB7IIBuRfS+h05d6rWNvkiGZua1+8EW5HoV7fFsfXE/+jw+RD9m0WenLKeZobYNsQfS5VZx3jtr3Foju1p947jv7vNYMJxA1cbg2/aEluvLTfwVTxHg7EAHkta1gJuMxvYfFYDVanlrRnil8lqk/rsIdHmBBFyBcDXUK7YnwWyqoY4s39KwF0cupsXa2PVp0/VVvC5YKOkayItDXWJcSPaJ56ro2ATsfBHke19mgEtIIvzGi61hHYvD0cBmfJSSOp6lpY4Hnt4g82Hqt2Oa1iNQut8e4LDVQFkkQc6xyO2c023B+i4DVYRV0riGEuF9tx6H6KE6HJdkaY8hN4+S9U2KtIsdFmbVO+GTRUGLEKi3tQ/J7foVvxSzkX7Gw6l1h8xqs748jVXOXsS1Sz83OuVpVuIgAlzg1o6qGdVG2rmg9Bqfmo79iy1F39oN/ZDyflbb0Uo8dk3GctnmK8QuddsV2t/eO5/ujktDC6R7XB4JDgbg8wevirrw1wQy2eVwe7oDoPJW0cPw2sGALbXQedfc0+uMENwrxnVwua2R5lj0BDtSB3HddjpKgSMa9uzhcLnsODQR67HvVzwB1obnRo2vpou21pLJnjLZIzsDmuDtiDfwXM8Yd+Ra6Ue0HOysOxA5BW+u4tp23aCX8rttb1O6pXE9RHPTSRuPs2NjzB5Ed6qXhJ+kTRfiPKHZXBuToBawWX9pMMrnuIs7UX6Kp0PANWAx8krLOseZ0PUnmrbFwiJHxh8lo2cubttD3Kqy1VR7T/2WQqdjxA3MPpRUO9gZWjd528upU5h+Fx9lIGaua72r6lxGo8NDyUhRYPnGRp7OJtgS0DM42vZtxYCxFzZeYtTspY3dkSbscbk3JI0Fz5rzrpW2Q7y1H6NtShCSjH0h5aUSMuOYVSxnBmvID8xDTpqrlStyRsbubC/id1GYu5rR7RaCeui85Jp5ier2TWJFKxObsY2xRtswbDe/UnvWphWGucczuqnKhkQkDpDodrc/BYsRxtjG2jGX0v5fdbamox+5Mx2xlKX1FHr6gMdbp9Aui8AYVBLG2qtmdcgX2aQdx3riX5gucSSfVfoTgCINw+nsLXbc+JJutPGrxLLM/KtzFJFgReovQPNwVfikkPb0sq3WT6q68TUeeEuHvM1H1C5xWTZhcea8Xm1tTz9nt8KxSrx9HzNKCNV7hb2NzuseQIatCR2i+qGb2iOqzddF0pP4J05ZmZ4mvic0+9Y79HDYhYm15cCHAB1tbbOHUH6KwcPYyIWuje213Fw7w61j39FU6aGqmMj6pkMb892CPQZTflfoB43WuyiP4++THXfLv1aJLDOJpaV0UTIO1bJIGvcHWMbbaOAtrp+iyY5izWZ7WOZxJuL62tp6KLq8cpqN4ZIXOebA5bWbfYG+63+K8Pp2wOmYXZmAF1zcEEgHTrquf8k61FaR3FcLOz+Tb4SoWVELnsDI5WONyBa4OtnfNVLiLjTI50cZ7Qi7SdcvMHxVkwCN8WFyyAFrqg5WdQ3UX9LlcpxfDzBIWnnqvV4zarSkebyMOxtGtUSucBc6chyCs/AePuhfka4g8uh7iOYVep6V0hytFytujwSoY9r+zcMpHcrmUncaXGxUNGYZZG7jkR1C0KmgY43LQbqClrA2IOa6zg3bmLjXRQ1DxVLGbPs8X8HfxV1ViUcMtjxrLF2S0ZsXxYZjHGAGtvcgbkbqvVTnvNsxa3mefksD59SSeZ9brWfVXP8AOyjKWT260oQUVoisdnEbwGDS3O5U9hpPZM6loPge71VUkPbz25Xt5K6UDQ0W6Wt5KEfSNLbm38EnheKOYb/E3fvHetrF+OWtJbE0udzA2BttdQtVINHDQjko+mlYbmwvfdWd3FaOcjjRtks/7Nl2M1Urg7NkAINt9jzvyVs4l41kfQtjY3I7QSZfdLR06AncKmCa5W1DJbw/VVtt+kJcKtxxEYRj4LgJdr79ytmN9l+VMsYDh05LnuJUHZuDm+475HotnDcTLAY3H2HaarmDx5xcH1ZkbxbUEtYXDLcDbUC/VWmorXiQm50/QLndfRua5xAOUHQjZdA4XqI6t8Ge9ybSDrlBJ177Lzv6hW59Tf8A0+xR7FrwjFy+J8RJAkaQHN3aSLKHo8O/KxiHtJJG9o57nP31N7eZ7hsrNi9fS00D5BGAIx8Nh3aqtft2GrbeO7XDdpt63G6ySV0a/wAfqLq3XKz8nhkqcRte2/6dPNQ9TXsiGeRj3F3xObv3AFak+ETzyRkTdlGx4c8AG5AIO/kpTjWtbNlDW2a0hx8v5+a0V0QUM5IW3ycsYKlxXMxzYywZTmOncQq80k7rLiFRnd3DZfEQXYx6o43lm3Q0xe4NF7mwA6kr9N4XSiKGOMbMaB6ALgHAdKJK6naSffDtP7Nz9F+iVqpjrJmue8BERWlJ45txYrmXFWEOp5CW37Nxu09L7hdOWriNCyZhY8XB+XeFVfUrI4LqbXXLJxOqltoT91rQVGR7HfDmF/C+qtOPcHzRuORpkbyIGvmq9LgNRY2p5v8AA5eY6ZR00ekroy2mTeK4+5vst0A2WfhKsa+R5lyk5fYaeZ577qkChxBtx+Vnc3leN362Xy7Cq6QgOpahoG1o36fJSr40ovL2QsvjJYWi3cV8P0ri6qc0NkaQ4e0Q1zmkWBaq9jPGYkysbH7AIMl9c2U3Df7txfyUbUYDXyaOgqnDlma8/qvg8J1YGlNN/lu+y2baxgyaTy2dBpOL2VcDI/dey1hbKCLWsOS0cWwRtQ+K/Wx+a1eE8JqYxkkp5R0JY7T5Kdkw2pdK3JHI0DY20HfqraJN5T+CrkQSxJfJL4HwtBAcwaCepsVtYzC5w7OJoufedbYd3etmhwuRrbve9x53uNf55rWxXEZImvLYZXnQtAY45rcttFpMxSuLKAU1m3Jc4XddUqrcQLhXjittRVubI2mnHsgWMbgRa9+Xeq1NgFVb/lpv8t32RntcZxVSWSs4rVEEOGx/VR1RiRLco57qyS8L1brtNLPb/wAbvstP/gasv/y81v8AxuUckZvL0zS4cpruzHYbKVxGsMRvbQqXouGaljQBTzf4HfZeV/DFTIwj8vNfl7DvsuouXWMMJ/8AqKtUY0Xbad61aSsId4rZ/wCEq4f/AA6j/Ld9l9t4Urf+zqP8t/2Ucmb8rztn3Q1N3EHqrDTtuotnDNY3K4Us9+Y7N+ysVFhFVYXp5h/+HfZSRrptj8s+BGC0tcLg/wA3VZxGidG8gnTcHqOqvH7GqP8A6Jf8DvstDFeH6mSPSnmzN1HsO1HMbLreEVc2qFiUk1kr+AzuzOidqx4Oh1seRHRWaiw/8oxjmOJe12Yn4Ttp6XC1uEeGakzDtKeVoHNzCB810z9jENAEZv4Ly75W2S6x0immNNUez2ylVOLRVlqfK68tmvB0DQdyDz52UlhnA1LSXLXyOOvvvBHkGgAFQ/F/CE4cJoIpM19mjW999FDTftUtyuhqSO6I39cqui3jDRnaTeUyyVlW1r3AahvO+o7tFp1dYJYZGOebWvcnYhQMGGVjQ7+q1GvWN519Fq1GC1zhYUtRrv8A0b1kdEu7a0jWrodMPbIA6lZoFIDhis/7Sf8Ay3/ZZ6XharLgPy0rSTYZmuH6rT1eMFCki+/hBgBMjql7RlaMrL/vcz6LriheEMFFHSxxbuAu8/2juppa4LCwZJyywiIpEQiIgCIiAIvUQHiL1EB4i9RAeIvUQHiIiAIiIAi9RAeIvUQHiIiAIiIAiIgCL1EB4i9RAeLXrqrs2g5HPubWblvsdfacBbREQEeMbNify8wsL2vB02/9xe/tvYinmIN9bw7jxkREBtwVuZoJY9t+RyEj0cQ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загруженное (7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625" y="5114925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33400"/>
            <a:ext cx="8229599" cy="381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71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Тропинка знаний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Выноска-облако 41"/>
          <p:cNvSpPr/>
          <p:nvPr/>
        </p:nvSpPr>
        <p:spPr>
          <a:xfrm>
            <a:off x="4038600" y="3886200"/>
            <a:ext cx="4267200" cy="23622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6-конечная звезда 44"/>
          <p:cNvSpPr/>
          <p:nvPr/>
        </p:nvSpPr>
        <p:spPr>
          <a:xfrm>
            <a:off x="1295400" y="5181600"/>
            <a:ext cx="1295400" cy="14478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81400"/>
            <a:ext cx="8229600" cy="280416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/>
              <a:t>KM=            </a:t>
            </a:r>
            <a:r>
              <a:rPr lang="ru-RU" dirty="0" smtClean="0"/>
              <a:t>  </a:t>
            </a:r>
            <a:r>
              <a:rPr lang="en-US" dirty="0" smtClean="0"/>
              <a:t> AB</a:t>
            </a:r>
            <a:r>
              <a:rPr lang="ru-RU" dirty="0" smtClean="0"/>
              <a:t>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KM=            </a:t>
            </a:r>
            <a:r>
              <a:rPr lang="ru-RU" dirty="0" smtClean="0"/>
              <a:t>  </a:t>
            </a:r>
            <a:r>
              <a:rPr lang="en-US" dirty="0" smtClean="0"/>
              <a:t>AB</a:t>
            </a:r>
            <a:endParaRPr lang="ru-RU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1,2 группа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26" idx="6"/>
            <a:endCxn id="27" idx="6"/>
          </p:cNvCxnSpPr>
          <p:nvPr/>
        </p:nvCxnSpPr>
        <p:spPr>
          <a:xfrm>
            <a:off x="685800" y="2133600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90600" y="20574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1371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 flipV="1">
            <a:off x="1752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21336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2514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 flipV="1">
            <a:off x="2895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 flipV="1">
            <a:off x="3276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 flipV="1">
            <a:off x="36576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 flipV="1">
            <a:off x="4038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 flipV="1">
            <a:off x="4419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 flipV="1">
            <a:off x="4800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51816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5562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5943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6324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67056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7086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7467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096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8153400" y="2057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7848600" y="2057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0010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2438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" y="2438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 rot="5400000" flipV="1">
            <a:off x="1028701" y="1409700"/>
            <a:ext cx="685801" cy="1676402"/>
          </a:xfrm>
          <a:prstGeom prst="arc">
            <a:avLst>
              <a:gd name="adj1" fmla="val 16169009"/>
              <a:gd name="adj2" fmla="val 53536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57263" y="2667000"/>
          <a:ext cx="828675" cy="838200"/>
        </p:xfrm>
        <a:graphic>
          <a:graphicData uri="http://schemas.openxmlformats.org/presentationml/2006/ole">
            <p:oleObj spid="_x0000_s32792" name="Формула" r:id="rId3" imgW="368140" imgH="393529" progId="Equation.3">
              <p:embed/>
            </p:oleObj>
          </a:graphicData>
        </a:graphic>
      </p:graphicFrame>
      <p:sp>
        <p:nvSpPr>
          <p:cNvPr id="39" name="Дуга 38"/>
          <p:cNvSpPr/>
          <p:nvPr/>
        </p:nvSpPr>
        <p:spPr>
          <a:xfrm rot="16200000" flipV="1">
            <a:off x="1436420" y="1763980"/>
            <a:ext cx="312155" cy="441795"/>
          </a:xfrm>
          <a:prstGeom prst="arc">
            <a:avLst>
              <a:gd name="adj1" fmla="val 16169009"/>
              <a:gd name="adj2" fmla="val 53536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219200" y="2209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6002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04913" y="914400"/>
          <a:ext cx="857250" cy="838200"/>
        </p:xfrm>
        <a:graphic>
          <a:graphicData uri="http://schemas.openxmlformats.org/presentationml/2006/ole">
            <p:oleObj spid="_x0000_s32793" name="Формула" r:id="rId4" imgW="380835" imgH="393529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676400" y="5562600"/>
          <a:ext cx="685800" cy="685800"/>
        </p:xfrm>
        <a:graphic>
          <a:graphicData uri="http://schemas.openxmlformats.org/presentationml/2006/ole">
            <p:oleObj spid="_x0000_s32794" name="Формула" r:id="rId5" imgW="228501" imgH="393529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6124603"/>
              </p:ext>
            </p:extLst>
          </p:nvPr>
        </p:nvGraphicFramePr>
        <p:xfrm>
          <a:off x="1524000" y="4038600"/>
          <a:ext cx="1066800" cy="685800"/>
        </p:xfrm>
        <a:graphic>
          <a:graphicData uri="http://schemas.openxmlformats.org/presentationml/2006/ole">
            <p:oleObj spid="_x0000_s32795" name="Формула" r:id="rId6" imgW="317225" imgH="393359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648200" y="4495800"/>
          <a:ext cx="3048000" cy="1066800"/>
        </p:xfrm>
        <a:graphic>
          <a:graphicData uri="http://schemas.openxmlformats.org/presentationml/2006/ole">
            <p:oleObj spid="_x0000_s32796" name="Формула" r:id="rId7" imgW="647419" imgH="393529" progId="Equation.3">
              <p:embed/>
            </p:oleObj>
          </a:graphicData>
        </a:graphic>
      </p:graphicFrame>
      <p:pic>
        <p:nvPicPr>
          <p:cNvPr id="43" name="Рисунок 42" descr="images (6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5725" y="0"/>
            <a:ext cx="1438275" cy="175260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>
            <a:stCxn id="26" idx="2"/>
            <a:endCxn id="11" idx="6"/>
          </p:cNvCxnSpPr>
          <p:nvPr/>
        </p:nvCxnSpPr>
        <p:spPr>
          <a:xfrm>
            <a:off x="609600" y="21336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8" idx="2"/>
            <a:endCxn id="10" idx="6"/>
          </p:cNvCxnSpPr>
          <p:nvPr/>
        </p:nvCxnSpPr>
        <p:spPr>
          <a:xfrm>
            <a:off x="1371600" y="2133600"/>
            <a:ext cx="457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6" grpId="0" animBg="1"/>
      <p:bldP spid="17" grpId="0" animBg="1"/>
      <p:bldP spid="17" grpId="1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30" grpId="0" animBg="1"/>
      <p:bldP spid="34" grpId="0"/>
      <p:bldP spid="35" grpId="0"/>
      <p:bldP spid="37" grpId="0" animBg="1"/>
      <p:bldP spid="39" grpId="0" animBg="1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6-конечная звезда 24"/>
          <p:cNvSpPr/>
          <p:nvPr/>
        </p:nvSpPr>
        <p:spPr>
          <a:xfrm>
            <a:off x="4191000" y="4572000"/>
            <a:ext cx="1219200" cy="14478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,4 группа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469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Учебники математики-                книг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endCxn id="7" idx="6"/>
          </p:cNvCxnSpPr>
          <p:nvPr/>
        </p:nvCxnSpPr>
        <p:spPr>
          <a:xfrm>
            <a:off x="609600" y="17526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533400" y="1676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534400" y="1676400"/>
            <a:ext cx="762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905000" y="2590800"/>
          <a:ext cx="1257300" cy="914400"/>
        </p:xfrm>
        <a:graphic>
          <a:graphicData uri="http://schemas.openxmlformats.org/presentationml/2006/ole">
            <p:oleObj spid="_x0000_s33807" name="Формула" r:id="rId3" imgW="457002" imgH="393529" progId="Equation.3">
              <p:embed/>
            </p:oleObj>
          </a:graphicData>
        </a:graphic>
      </p:graphicFrame>
      <p:sp>
        <p:nvSpPr>
          <p:cNvPr id="9" name="Блок-схема: узел 8"/>
          <p:cNvSpPr/>
          <p:nvPr/>
        </p:nvSpPr>
        <p:spPr>
          <a:xfrm flipH="1" flipV="1">
            <a:off x="4602480" y="1676400"/>
            <a:ext cx="45719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533400" y="1295400"/>
            <a:ext cx="4114800" cy="1143000"/>
          </a:xfrm>
          <a:prstGeom prst="arc">
            <a:avLst>
              <a:gd name="adj1" fmla="val 10756278"/>
              <a:gd name="adj2" fmla="val 291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2192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9812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8194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7338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102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2484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0104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772400" y="1676400"/>
            <a:ext cx="762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609600" y="1371600"/>
            <a:ext cx="609600" cy="304800"/>
          </a:xfrm>
          <a:prstGeom prst="arc">
            <a:avLst>
              <a:gd name="adj1" fmla="val 10756278"/>
              <a:gd name="adj2" fmla="val 2135408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7200" y="381000"/>
          <a:ext cx="1878012" cy="914400"/>
        </p:xfrm>
        <a:graphic>
          <a:graphicData uri="http://schemas.openxmlformats.org/presentationml/2006/ole">
            <p:oleObj spid="_x0000_s33808" name="Формула" r:id="rId4" imgW="825500" imgH="3937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495800" y="4876800"/>
          <a:ext cx="558800" cy="914400"/>
        </p:xfrm>
        <a:graphic>
          <a:graphicData uri="http://schemas.openxmlformats.org/presentationml/2006/ole">
            <p:oleObj spid="_x0000_s33809" name="Формула" r:id="rId5" imgW="203112" imgH="393529" progId="Equation.3">
              <p:embed/>
            </p:oleObj>
          </a:graphicData>
        </a:graphic>
      </p:graphicFrame>
      <p:pic>
        <p:nvPicPr>
          <p:cNvPr id="23" name="Рисунок 22" descr="images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3886200"/>
            <a:ext cx="1819275" cy="2505075"/>
          </a:xfrm>
          <a:prstGeom prst="rect">
            <a:avLst/>
          </a:prstGeom>
        </p:spPr>
      </p:pic>
      <p:sp>
        <p:nvSpPr>
          <p:cNvPr id="24" name="Выноска-облако 23"/>
          <p:cNvSpPr/>
          <p:nvPr/>
        </p:nvSpPr>
        <p:spPr>
          <a:xfrm>
            <a:off x="4724400" y="1981200"/>
            <a:ext cx="3886200" cy="23622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562600" y="2514600"/>
          <a:ext cx="1981200" cy="1228344"/>
        </p:xfrm>
        <a:graphic>
          <a:graphicData uri="http://schemas.openxmlformats.org/presentationml/2006/ole">
            <p:oleObj spid="_x0000_s33810" name="Формула" r:id="rId7" imgW="634680" imgH="393480" progId="Equation.3">
              <p:embed/>
            </p:oleObj>
          </a:graphicData>
        </a:graphic>
      </p:graphicFrame>
      <p:cxnSp>
        <p:nvCxnSpPr>
          <p:cNvPr id="28" name="Прямая соединительная линия 27"/>
          <p:cNvCxnSpPr>
            <a:stCxn id="6" idx="2"/>
            <a:endCxn id="9" idx="2"/>
          </p:cNvCxnSpPr>
          <p:nvPr/>
        </p:nvCxnSpPr>
        <p:spPr>
          <a:xfrm>
            <a:off x="533400" y="1752600"/>
            <a:ext cx="41147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6" idx="2"/>
            <a:endCxn id="12" idx="6"/>
          </p:cNvCxnSpPr>
          <p:nvPr/>
        </p:nvCxnSpPr>
        <p:spPr>
          <a:xfrm>
            <a:off x="533400" y="1752600"/>
            <a:ext cx="76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masha_conv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800600" cy="3410744"/>
          </a:xfr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3048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Письмо  от Маши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971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Ученикам 5 «Б» класса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657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Г.Волгоград</a:t>
            </a:r>
          </a:p>
          <a:p>
            <a:r>
              <a:rPr lang="ru-RU" dirty="0" smtClean="0"/>
              <a:t>МОУ СОШ №3</a:t>
            </a:r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191000" y="1066800"/>
            <a:ext cx="4953000" cy="5486400"/>
          </a:xfrm>
          <a:prstGeom prst="vertic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Здравствуйте, ребята! Помогите мне , пожалуйста, сделать Мишке сюрприз. Хочу сделать в нашем домике красивые полы, а вот сколько купить мне линолеума я не знаю. Высылаю план нашей комнаты и надеюсь на Вашу помощь. Приходите скорее!!!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6-конечная звезда 24"/>
          <p:cNvSpPr/>
          <p:nvPr/>
        </p:nvSpPr>
        <p:spPr>
          <a:xfrm>
            <a:off x="2514600" y="3581400"/>
            <a:ext cx="1219200" cy="14478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5,6 группа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70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  </a:t>
            </a:r>
            <a:r>
              <a:rPr lang="ru-RU" dirty="0" err="1" smtClean="0"/>
              <a:t>фигуры=</a:t>
            </a:r>
            <a:r>
              <a:rPr lang="ru-RU" dirty="0" smtClean="0"/>
              <a:t>               </a:t>
            </a:r>
            <a:r>
              <a:rPr lang="en-US" dirty="0" smtClean="0"/>
              <a:t>S</a:t>
            </a:r>
            <a:r>
              <a:rPr lang="ru-RU" dirty="0" smtClean="0"/>
              <a:t> прямоугольника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3716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13716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13716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13716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19812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71800" y="25908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0" y="1905000"/>
          <a:ext cx="457200" cy="914400"/>
        </p:xfrm>
        <a:graphic>
          <a:graphicData uri="http://schemas.openxmlformats.org/presentationml/2006/ole">
            <p:oleObj spid="_x0000_s34833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895475" y="3200400"/>
          <a:ext cx="400050" cy="838200"/>
        </p:xfrm>
        <a:graphic>
          <a:graphicData uri="http://schemas.openxmlformats.org/presentationml/2006/ole">
            <p:oleObj spid="_x0000_s34834" name="Формула" r:id="rId4" imgW="152334" imgH="393529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362200" y="19812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62200" y="25908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52600" y="19812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52600" y="25908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43000" y="19812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43000" y="2590800"/>
            <a:ext cx="609600" cy="609600"/>
          </a:xfrm>
          <a:prstGeom prst="rect">
            <a:avLst/>
          </a:prstGeom>
          <a:solidFill>
            <a:srgbClr val="56C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19400" y="3810000"/>
          <a:ext cx="609600" cy="762000"/>
        </p:xfrm>
        <a:graphic>
          <a:graphicData uri="http://schemas.openxmlformats.org/presentationml/2006/ole">
            <p:oleObj spid="_x0000_s34835" name="Формула" r:id="rId5" imgW="203112" imgH="393529" progId="Equation.3">
              <p:embed/>
            </p:oleObj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3196936" y="4648200"/>
            <a:ext cx="5867400" cy="1811482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756175"/>
              </p:ext>
            </p:extLst>
          </p:nvPr>
        </p:nvGraphicFramePr>
        <p:xfrm>
          <a:off x="4132118" y="4754707"/>
          <a:ext cx="3997036" cy="1276350"/>
        </p:xfrm>
        <a:graphic>
          <a:graphicData uri="http://schemas.openxmlformats.org/presentationml/2006/ole">
            <p:oleObj spid="_x0000_s34836" name="Формула" r:id="rId6" imgW="634725" imgH="393529" progId="Equation.3">
              <p:embed/>
            </p:oleObj>
          </a:graphicData>
        </a:graphic>
      </p:graphicFrame>
      <p:pic>
        <p:nvPicPr>
          <p:cNvPr id="24" name="Рисунок 23" descr="images (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4572000"/>
            <a:ext cx="1371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67000" y="1371600"/>
            <a:ext cx="38100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Умножение дробей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7200" y="2667000"/>
            <a:ext cx="7924800" cy="40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1)найти произведение  числителей  дробей, записав результат в числитель полученной дроби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найти произведение знаменателей дробей, записав результат в знаменатель полученной дроби.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371600"/>
          <a:ext cx="1524000" cy="1289539"/>
        </p:xfrm>
        <a:graphic>
          <a:graphicData uri="http://schemas.openxmlformats.org/presentationml/2006/ole">
            <p:oleObj spid="_x0000_s52235" name="Формула" r:id="rId3" imgW="495085" imgH="418918" progId="Equation.3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495800" y="1352550"/>
          <a:ext cx="1912938" cy="1335088"/>
        </p:xfrm>
        <a:graphic>
          <a:graphicData uri="http://schemas.openxmlformats.org/presentationml/2006/ole">
            <p:oleObj spid="_x0000_s52236" name="Формула" r:id="rId4" imgW="342751" imgH="431613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48200" y="2057400"/>
          <a:ext cx="1143000" cy="646043"/>
        </p:xfrm>
        <a:graphic>
          <a:graphicData uri="http://schemas.openxmlformats.org/presentationml/2006/ole">
            <p:oleObj spid="_x0000_s52237" name="Формула" r:id="rId5" imgW="291847" imgH="164957" progId="Equation.3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57200" y="4038600"/>
            <a:ext cx="2286000" cy="381000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0" y="2895600"/>
            <a:ext cx="2895600" cy="457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4000" y="5105400"/>
            <a:ext cx="2971800" cy="381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" y="6248400"/>
            <a:ext cx="2743200" cy="304800"/>
          </a:xfrm>
          <a:prstGeom prst="roundRect">
            <a:avLst/>
          </a:prstGeom>
          <a:solidFill>
            <a:srgbClr val="63EF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Проверим нашу гипотезу на странице  учебника ( стр. </a:t>
            </a:r>
            <a:r>
              <a:rPr lang="en-US" dirty="0" smtClean="0">
                <a:solidFill>
                  <a:srgbClr val="FFFF00"/>
                </a:solidFill>
              </a:rPr>
              <a:t>86-87</a:t>
            </a:r>
            <a:r>
              <a:rPr lang="ru-RU" dirty="0" smtClean="0">
                <a:solidFill>
                  <a:srgbClr val="FFFF00"/>
                </a:solidFill>
              </a:rPr>
              <a:t> )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5799" y="1981200"/>
          <a:ext cx="1801091" cy="1524000"/>
        </p:xfrm>
        <a:graphic>
          <a:graphicData uri="http://schemas.openxmlformats.org/presentationml/2006/ole">
            <p:oleObj spid="_x0000_s39956" name="Формула" r:id="rId3" imgW="495085" imgH="418918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62200" y="2133600"/>
          <a:ext cx="2667000" cy="1371600"/>
        </p:xfrm>
        <a:graphic>
          <a:graphicData uri="http://schemas.openxmlformats.org/presentationml/2006/ole">
            <p:oleObj spid="_x0000_s39957" name="Формула" r:id="rId4" imgW="774364" imgH="457002" progId="Equation.3">
              <p:embed/>
            </p:oleObj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9648067">
            <a:off x="2703291" y="3211494"/>
            <a:ext cx="1062048" cy="400344"/>
          </a:xfrm>
          <a:prstGeom prst="curvedDownArrow">
            <a:avLst>
              <a:gd name="adj1" fmla="val 28120"/>
              <a:gd name="adj2" fmla="val 107713"/>
              <a:gd name="adj3" fmla="val 1874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1300738">
            <a:off x="5482437" y="1774241"/>
            <a:ext cx="1002229" cy="541050"/>
          </a:xfrm>
          <a:prstGeom prst="curvedUpArrow">
            <a:avLst>
              <a:gd name="adj1" fmla="val 25000"/>
              <a:gd name="adj2" fmla="val 50000"/>
              <a:gd name="adj3" fmla="val 319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 noChangeAspect="1"/>
          </p:cNvGraphicFramePr>
          <p:nvPr>
            <p:ph idx="1"/>
          </p:nvPr>
        </p:nvGraphicFramePr>
        <p:xfrm>
          <a:off x="5029200" y="2187575"/>
          <a:ext cx="1981200" cy="1019175"/>
        </p:xfrm>
        <a:graphic>
          <a:graphicData uri="http://schemas.openxmlformats.org/presentationml/2006/ole">
            <p:oleObj spid="_x0000_s39958" name="Формула" r:id="rId5" imgW="622030" imgH="418918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858000" y="2057400"/>
          <a:ext cx="1771650" cy="1200150"/>
        </p:xfrm>
        <a:graphic>
          <a:graphicData uri="http://schemas.openxmlformats.org/presentationml/2006/ole">
            <p:oleObj spid="_x0000_s39959" name="Формула" r:id="rId6" imgW="342751" imgH="418918" progId="Equation.3">
              <p:embed/>
            </p:oleObj>
          </a:graphicData>
        </a:graphic>
      </p:graphicFrame>
      <p:pic>
        <p:nvPicPr>
          <p:cNvPr id="16" name="Рисунок 15" descr="1628038_masha_i_medved_mediu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762500"/>
            <a:ext cx="1828800" cy="1828800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85800" y="1981200"/>
          <a:ext cx="1801091" cy="1524000"/>
        </p:xfrm>
        <a:graphic>
          <a:graphicData uri="http://schemas.openxmlformats.org/presentationml/2006/ole">
            <p:oleObj spid="_x0000_s39960" name="Формула" r:id="rId8" imgW="495085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http://kazka.tv/uploads/posts/2011-04/1301990389_7934393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429000"/>
            <a:ext cx="3429000" cy="3429000"/>
          </a:xfrm>
          <a:prstGeom prst="rect">
            <a:avLst/>
          </a:prstGeom>
          <a:noFill/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495800"/>
            <a:ext cx="2143125" cy="2143125"/>
          </a:xfrm>
          <a:prstGeom prst="rect">
            <a:avLst/>
          </a:prstGeom>
        </p:spPr>
      </p:pic>
      <p:graphicFrame>
        <p:nvGraphicFramePr>
          <p:cNvPr id="103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419600" y="4876800"/>
          <a:ext cx="762000" cy="762000"/>
        </p:xfrm>
        <a:graphic>
          <a:graphicData uri="http://schemas.openxmlformats.org/presentationml/2006/ole">
            <p:oleObj spid="_x0000_s36881" name="Формула" r:id="rId5" imgW="279279" imgH="393529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389063" y="2743200"/>
          <a:ext cx="727075" cy="762000"/>
        </p:xfrm>
        <a:graphic>
          <a:graphicData uri="http://schemas.openxmlformats.org/presentationml/2006/ole">
            <p:oleObj spid="_x0000_s36882" name="Формула" r:id="rId6" imgW="266469" imgH="393359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33600" y="1143000"/>
            <a:ext cx="4343400" cy="2819400"/>
          </a:xfrm>
          <a:prstGeom prst="rect">
            <a:avLst/>
          </a:prstGeom>
          <a:solidFill>
            <a:srgbClr val="63E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1676400" y="221343"/>
            <a:ext cx="7010400" cy="47244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6883" name="Формула" r:id="rId7" imgW="114151" imgH="215619" progId="Equation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9575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4798406"/>
              </p:ext>
            </p:extLst>
          </p:nvPr>
        </p:nvGraphicFramePr>
        <p:xfrm>
          <a:off x="1906588" y="1440543"/>
          <a:ext cx="5827712" cy="2286000"/>
        </p:xfrm>
        <a:graphic>
          <a:graphicData uri="http://schemas.openxmlformats.org/presentationml/2006/ole">
            <p:oleObj spid="_x0000_s36884" name="Формула" r:id="rId8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images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895600"/>
            <a:ext cx="1819275" cy="2505075"/>
          </a:xfrm>
          <a:prstGeom prst="rect">
            <a:avLst/>
          </a:prstGeom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2147483647 w 3295"/>
              <a:gd name="T1" fmla="*/ 0 h 1767"/>
              <a:gd name="T2" fmla="*/ 2147483647 w 3295"/>
              <a:gd name="T3" fmla="*/ 2147483647 h 1767"/>
              <a:gd name="T4" fmla="*/ 2147483647 w 3295"/>
              <a:gd name="T5" fmla="*/ 2147483647 h 1767"/>
              <a:gd name="T6" fmla="*/ 2147483647 w 3295"/>
              <a:gd name="T7" fmla="*/ 2147483647 h 1767"/>
              <a:gd name="T8" fmla="*/ 2147483647 w 3295"/>
              <a:gd name="T9" fmla="*/ 2147483647 h 1767"/>
              <a:gd name="T10" fmla="*/ 2147483647 w 3295"/>
              <a:gd name="T11" fmla="*/ 2147483647 h 1767"/>
              <a:gd name="T12" fmla="*/ 2147483647 w 3295"/>
              <a:gd name="T13" fmla="*/ 2147483647 h 1767"/>
              <a:gd name="T14" fmla="*/ 2147483647 w 3295"/>
              <a:gd name="T15" fmla="*/ 2147483647 h 1767"/>
              <a:gd name="T16" fmla="*/ 2147483647 w 3295"/>
              <a:gd name="T17" fmla="*/ 2147483647 h 1767"/>
              <a:gd name="T18" fmla="*/ 2147483647 w 3295"/>
              <a:gd name="T19" fmla="*/ 2147483647 h 1767"/>
              <a:gd name="T20" fmla="*/ 2147483647 w 3295"/>
              <a:gd name="T21" fmla="*/ 2147483647 h 1767"/>
              <a:gd name="T22" fmla="*/ 2147483647 w 3295"/>
              <a:gd name="T23" fmla="*/ 2147483647 h 1767"/>
              <a:gd name="T24" fmla="*/ 2147483647 w 3295"/>
              <a:gd name="T25" fmla="*/ 2147483647 h 1767"/>
              <a:gd name="T26" fmla="*/ 2147483647 w 3295"/>
              <a:gd name="T27" fmla="*/ 2147483647 h 1767"/>
              <a:gd name="T28" fmla="*/ 2147483647 w 3295"/>
              <a:gd name="T29" fmla="*/ 2147483647 h 1767"/>
              <a:gd name="T30" fmla="*/ 2147483647 w 3295"/>
              <a:gd name="T31" fmla="*/ 2147483647 h 1767"/>
              <a:gd name="T32" fmla="*/ 2147483647 w 3295"/>
              <a:gd name="T33" fmla="*/ 2147483647 h 1767"/>
              <a:gd name="T34" fmla="*/ 2147483647 w 3295"/>
              <a:gd name="T35" fmla="*/ 2147483647 h 1767"/>
              <a:gd name="T36" fmla="*/ 2147483647 w 3295"/>
              <a:gd name="T37" fmla="*/ 2147483647 h 1767"/>
              <a:gd name="T38" fmla="*/ 2147483647 w 3295"/>
              <a:gd name="T39" fmla="*/ 2147483647 h 1767"/>
              <a:gd name="T40" fmla="*/ 2147483647 w 3295"/>
              <a:gd name="T41" fmla="*/ 2147483647 h 1767"/>
              <a:gd name="T42" fmla="*/ 2147483647 w 3295"/>
              <a:gd name="T43" fmla="*/ 2147483647 h 1767"/>
              <a:gd name="T44" fmla="*/ 2147483647 w 3295"/>
              <a:gd name="T45" fmla="*/ 2147483647 h 1767"/>
              <a:gd name="T46" fmla="*/ 2147483647 w 3295"/>
              <a:gd name="T47" fmla="*/ 2147483647 h 1767"/>
              <a:gd name="T48" fmla="*/ 2147483647 w 3295"/>
              <a:gd name="T49" fmla="*/ 2147483647 h 1767"/>
              <a:gd name="T50" fmla="*/ 2147483647 w 3295"/>
              <a:gd name="T51" fmla="*/ 2147483647 h 1767"/>
              <a:gd name="T52" fmla="*/ 2147483647 w 3295"/>
              <a:gd name="T53" fmla="*/ 2147483647 h 1767"/>
              <a:gd name="T54" fmla="*/ 2147483647 w 3295"/>
              <a:gd name="T55" fmla="*/ 2147483647 h 1767"/>
              <a:gd name="T56" fmla="*/ 2147483647 w 3295"/>
              <a:gd name="T57" fmla="*/ 2147483647 h 1767"/>
              <a:gd name="T58" fmla="*/ 2147483647 w 3295"/>
              <a:gd name="T59" fmla="*/ 2147483647 h 1767"/>
              <a:gd name="T60" fmla="*/ 2147483647 w 3295"/>
              <a:gd name="T61" fmla="*/ 2147483647 h 1767"/>
              <a:gd name="T62" fmla="*/ 2147483647 w 3295"/>
              <a:gd name="T63" fmla="*/ 2147483647 h 1767"/>
              <a:gd name="T64" fmla="*/ 2147483647 w 3295"/>
              <a:gd name="T65" fmla="*/ 2147483647 h 1767"/>
              <a:gd name="T66" fmla="*/ 2147483647 w 3295"/>
              <a:gd name="T67" fmla="*/ 2147483647 h 1767"/>
              <a:gd name="T68" fmla="*/ 2147483647 w 3295"/>
              <a:gd name="T69" fmla="*/ 2147483647 h 1767"/>
              <a:gd name="T70" fmla="*/ 2147483647 w 3295"/>
              <a:gd name="T71" fmla="*/ 2147483647 h 1767"/>
              <a:gd name="T72" fmla="*/ 2147483647 w 3295"/>
              <a:gd name="T73" fmla="*/ 2147483647 h 1767"/>
              <a:gd name="T74" fmla="*/ 2147483647 w 3295"/>
              <a:gd name="T75" fmla="*/ 2147483647 h 1767"/>
              <a:gd name="T76" fmla="*/ 2147483647 w 3295"/>
              <a:gd name="T77" fmla="*/ 2147483647 h 1767"/>
              <a:gd name="T78" fmla="*/ 2147483647 w 3295"/>
              <a:gd name="T79" fmla="*/ 2147483647 h 1767"/>
              <a:gd name="T80" fmla="*/ 2147483647 w 3295"/>
              <a:gd name="T81" fmla="*/ 2147483647 h 1767"/>
              <a:gd name="T82" fmla="*/ 2147483647 w 3295"/>
              <a:gd name="T83" fmla="*/ 2147483647 h 1767"/>
              <a:gd name="T84" fmla="*/ 2147483647 w 3295"/>
              <a:gd name="T85" fmla="*/ 0 h 17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5"/>
              <a:gd name="T130" fmla="*/ 0 h 1767"/>
              <a:gd name="T131" fmla="*/ 3295 w 3295"/>
              <a:gd name="T132" fmla="*/ 1767 h 17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4800" y="4800600"/>
            <a:ext cx="514459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то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2" descr="tree2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41" descr="tree2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43" descr="tree2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3429000"/>
            <a:ext cx="789236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5410200"/>
            <a:ext cx="11445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3403 -0.03519 C 0.04948 -0.05116 0.08403 -0.04306 0.0967 -0.0206 L 0.12604 0.02917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2 -0.31237 C 0.10902 -0.20694 0.04288 -0.05688 0.08784 -0.01873 C 0.14791 0.04231 0.40972 -0.42012 0.4835 -0.3489 C 0.54861 -0.28347 0.28958 0.08925 0.35382 0.14844 C 0.42014 0.21364 0.54704 -0.11561 0.61788 -0.04763 C 0.68211 0.01387 0.53645 0.18104 0.59375 0.23353 C 0.64722 0.28809 0.70416 0.10798 0.75295 0.15722 C 0.78159 0.18428 0.76076 0.22821 0.74531 0.26289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2920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9213 C -0.00399 -0.11158 -0.01128 -0.08843 -0.00503 -0.10093 C -0.00399 -0.10301 -0.00399 -0.10602 -0.00312 -0.10811 C -0.00017 -0.11343 0.0106 -0.13264 0.01441 -0.13565 C 0.01719 -0.14237 0.0191 -0.1463 0.02292 -0.14908 C 0.03264 -0.16667 0.04289 -0.17477 0.05469 -0.17848 C 0.06528 -0.17686 0.07605 -0.17362 0.08646 -0.16737 C 0.08924 -0.15787 0.09237 -0.14977 0.09514 -0.14005 C 0.09584 -0.13774 0.09705 -0.13311 0.09705 -0.13287 C 0.09862 -0.12176 0.09723 -0.12987 0.10087 -0.11713 C 0.10226 -0.11274 0.10469 -0.10325 0.10469 -0.10301 C 0.10608 -0.08959 0.10816 -0.07593 0.11146 -0.06436 C 0.11112 -0.0507 0.10973 -0.03727 0.10955 -0.02338 C 0.10712 0.06967 0.11112 0.01273 0.10678 0.06157 C 0.10643 0.06458 0.1073 0.05555 0.10764 0.05208 C 0.10782 0.04953 0.10886 0.04791 0.10955 0.0456 C 0.11129 0.03032 0.11372 0.0155 0.11737 0.00185 C 0.11806 -0.00325 0.11823 -0.00903 0.1191 -0.01436 C 0.11962 -0.01667 0.12066 -0.01852 0.12119 -0.02084 C 0.12188 -0.02408 0.12257 -0.02686 0.12292 -0.03033 C 0.12535 -0.04399 0.12622 -0.06112 0.12987 -0.07362 C 0.13195 -0.09075 0.13698 -0.1132 0.14219 -0.12639 C 0.14601 -0.15139 0.16164 -0.15556 0.17119 -0.15811 C 0.18039 -0.15764 0.19289 -0.16829 0.19914 -0.15139 C 0.2033 -0.14005 0.20452 -0.12686 0.20764 -0.11459 C 0.20938 -0.10811 0.21337 -0.09653 0.21337 -0.0963 C 0.21476 -0.08704 0.21685 -0.07755 0.21928 -0.06899 C 0.22049 -0.06042 0.2231 -0.04676 0.22518 -0.03936 C 0.22674 -0.02709 0.22761 -0.0132 0.23073 -0.00255 C 0.2316 0.00648 0.23282 0.01574 0.23369 0.02476 C 0.23455 0.0331 0.2356 0.04976 0.2356 0.05023 C 0.23594 0.06666 0.23594 0.08333 0.23646 0.10023 C 0.23664 0.10439 0.2375 0.11574 0.2375 0.1118 C 0.2375 0.10023 0.23646 0.08472 0.2356 0.07291 C 0.23316 -0.01204 0.23299 0.01226 0.23455 -0.08542 C 0.23542 -0.12825 0.23473 -0.09723 0.23646 -0.11713 C 0.23698 -0.12176 0.23733 -0.12639 0.2375 -0.13102 C 0.23785 -0.13403 0.23872 -0.14329 0.23872 -0.14005 C 0.23872 -0.12061 0.23646 -0.09977 0.2356 -0.08056 C 0.23612 -0.0132 0.23872 0.05416 0.23872 0.12152 " pathEditMode="relative" rAng="0" ptsTypes="fffffffffffffffffffffffffffffffffffffffA">
                                      <p:cBhvr>
                                        <p:cTn id="1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груженное (5)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Блок-схема: перфолента 3"/>
          <p:cNvSpPr/>
          <p:nvPr/>
        </p:nvSpPr>
        <p:spPr>
          <a:xfrm>
            <a:off x="1752600" y="0"/>
            <a:ext cx="5715000" cy="121920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2400"/>
            <a:ext cx="434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cmpd="thickThin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</a:t>
            </a:r>
            <a:r>
              <a:rPr lang="ru-RU" sz="54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мастеров</a:t>
            </a:r>
            <a:endParaRPr lang="ru-RU" sz="54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AutoShape 4" descr="data:image/jpeg;base64,/9j/4AAQSkZJRgABAQAAAQABAAD/2wCEAAkGBxQTEhUUExQWFRUXGSAaGBgYGBwdHRscHRgcHSAgGh0cHCggHB0lHBwaIjEhJSkrLi4uGiAzODMsNygtLisBCgoKDg0OGxAQGy8mHyUsLyw0LDQsLCwsLCwsLCwsLCwsLCwsLCwsLCwsLCwsLCwsLCwsLCwsLCwsLCwsLCwsLP/AABEIAKgBLAMBIgACEQEDEQH/xAAbAAACAgMBAAAAAAAAAAAAAAAFBgMEAAIHAf/EAEEQAAECBAQDBQUIAQIFBQEAAAECEQADITEEBRJBUWFxBhMigZEyQqGx8AcUI1JiwdHh8XKCM1OSotIVQ1SywiT/xAAaAQACAwEBAAAAAAAAAAAAAAACAwEEBQAG/8QAMREAAgIBBAECBQIFBQEAAAAAAAECEQMEEiExQSJRBRMyYYFx0RQjkaGxQ2LB8PEG/9oADAMBAAIRAxEAPwAWoITJU1TrAJ4klRIbeif4inJWooSFe0oOmnzPGMlzQEzAhP4alJJHHwrJueYP+YqYycqWGAYEjerAAAWDMw/uMtxvgiXsXU4gL1BQZYdWo8k+t2t12ilmGDVp1FLKuQSHG7jiDT1i1hsdLDTFJBHvM+4IYtWz+sWs9zAd4SFAuTQFwE7MRd0lN7H1h6j6b8oX5BOAxtAlIrzao4t8Ya+zuYqQe6WXT7r7cul4XJODOqWZYStlApD7mpFWeu/IQySclViQJgUlLOlYDghYJIozANppzPCHYnUk49kT5VMPLUYhMuL/AHBAqIjWho2EzOafkp91Gd1Fjyj2CsihbzOSVTSA+rSNPlX+fQx7l/dSgWdSwl1AW95W9AWNfKLedrqlgHLgk0oxo/GsK2KnKloXpbxlL+EAMk/EEs4t6xlyyPHlkl/X9S3GO+CGzC4kTBqAIJ32psG+XXnEYQ8lLJ1dety3rC7lWYrljWGZdS6hd62NPMbw45cNUsOOL+sFp5Oc3ftX9w83pxpf7r/sLk+ZpOpZbTQUo/JtrfGJMizxSFlChqSSKcBYsfQ+Zi1n2DAqNKCHIJd61LVFabP5Qo1EwgtLZJUnU9aWbiYXkg4TtMLHLdHo7Th0IYFIFYyeaVhI7EdpVDTJmAaSPCqrg2Y/Lq3GHkeK8WIT3qw3FLhFLRwjxJMWpswJDARVKnhqFvg9Yx5MlE7xosHjFWZMPGCSb6Ac0lyZMpFHEYoAsSHZ23bpAPtT2pRhhpDKmHbh1jnic/mGaJhUdQLxzmo8F7T6OMuc3F+PP6v9jrh4xrArJM1SoplvRadcnp7yOqCCG4DlBsoh8XaMnUYJYcjgyGMeJdEZoghNETwPxeEDLNHNr3gqJfCBWNxaVKMt7FiWBHPfg9eXrV1WSEYeofghJytdA2RLeXMZqISCkPWgJryBLRW1ONFzsGIcCjddxWCUuWQFsVaQCGULsGcHjR/KAeZ46VLWQ4HJhzZ2oHNT9CMlLdaRoy6TIMQtMknw63GkhPBSdqsWeKeEwwUUAFRBId/EEk0dJAdiPqkTY3FIUCEKKifaJG495NyDGsvGaEEaSSVBWrSXDW57+h5wzG3t2sBxfaJMQtEruATpclSi1WEwf+AHrC7jpmqYtQ95RV6k/wAwczDHiakhUnSCQAQlVNLqIBL3ck8uUBSlPulx/Yhrl4ChHyxw7K4RM3DEOCoGj101PPrBTDZGhCQFuVbkAN8RAb7PcWqRiUomB5WIfu1cFpuPTbmOJjrJlSd2eLePY4q1ZWyQkpOmcunTSJdWUSqo40BIFb1LHm0V0zBMdBJY1Y0Zm51r+5ixjpbIA1USfIjTUHkbWrFrLZeH0zZs40ACZYlhJJURrfUVC1fQxiwhustSK8mSCVo8IdIZI3tvvvSAuHQkztBJSHAfgAbt8fKDkvB95KlmUp5il92lBPstV2d7bjb1gNneSzB3ZICnB1KSQQ6bi+wF4djxyQJ1LL8hRKWpQYhgEMGbwsS3OCcnChLtvfn1hZ+zTOu/w3dLLzJDJJ3KDVB+af8AbzhsWqNGDW3gS0r5JNAaK06WHjdeJCRW25NAI9Uh4lOiWk0RSZCd41xeGHuxY7uI56whClGyQTUt8doLe1yA4RqgBmuBJQpTDwpJclmpCfnspPdp8Y162UgXQgeyeeq79LGCPa7P1zilEjUhIBJJoCogjzADjzMDsbNTOmKUdTqrxrpAZ9g+oDk0U8+SM+UMxQ2lbJpaJ2JCVFMpAQopqwSQKXJJcgFusO/YxBWFJLqFCFGz7iu+/SEHNJWgpUnwkUI5tX1eJ8BiZqmXLmrC0sQkEgEjch2epr/MKxZNskxkop9nVM2ymWUgFBUSQKEAsTVzsni1Y51m+WJ+8LMsuU+I1JHvaqk2DgOd0x0HJc1GJk6lhlVSsAmh+YgPnGT6e9mJKQVAJQGfSCyWqW5vtVotTW7lEKkc+SVaBpBZgpwXbg7ezXjxjqvZvMjiMOiYWCrLH6h/N/OFLGZaqRhghVG1KZAA4k8SSQHLNQRN9n2LOqbLcNRQHz/aAgtk69zm+B1mJiKYRG5EaRbQhsrrLwl9t+1Iww7uXWcr/tHHrDRnWLKEtLDrIpwHM8vrhCJPydKCVq8S1HxTFXJOwHujkITm1Kx8eS9pNN/qy/H7/sIE+VNWSpQJJqXvFRaSk1BEOmOwTVaA86U4NKc4qRzt9lucPuW+zc/vZSpL+OWe9lF6t7wB9FDoYbck7XBxLxVDYTdj/rG3UU6Rz/BTjJmJmpAdJccxuOhDjzhgznDJcLRVCwFJPI1i7hy2uAp4I58dT7R1OSgGoqDvE/3WOUdmu08zCKCVOuS9Ubp5oe3+mx5XjrKc0kqw33iUsLQ1DatmINiDsaw2WWlZjZNG8bp9e4JzrGplpUlLmYBttxPMgcOIhexM0plqMxIDkHUeRb1INRGuY4pOoq1K/DAUriVLDsaMOBf8vGBeYqdAKvfqAn3dz1NL9IyJzlOe5jo41FUbZ1jUqVpT4UlyGLFX6bFg5LX+MAsywSRZtQfUkWHAObm+5iwTqQ71T4dhsGPxEeYaXpP4hZRJD3dQ4tRno71dhYxML5DaK0vCKQAxUHAIazc7cdouYHLzMmBKwpLBTkcEiwfdmp0izIlFSSCfEht28OzHcbelonwilgBJWsEquohtJpUF2qbijc4iL9VMFm2BztHtmYUKRKISkgnxKlS0AtRJHhJ2NRcQDxRSqaVI9k6eX/tpB/7gT8YNz8rQpK9K0apCSvUhiCdYYEuxFDTj6QMXNVNmKKwQqmoNpYgBNhYWtFqXXJON2ysrMEywuUsqqQuUpJHgWkliAfQsR5x1DIcyGIkImghyGUBsoUI9ajkRC32NyYz5oCpaZspwmYhYBooEvyIKDXjFTtf9npkYlScOVd0QFJB8TPQhyXNQb7NDMeRwVg5MayOj2Yvu0NVnJdSi9rNwoIr4zBCQpAYBPh1EgsVFIUEqrdjfbyjXGT21E1DO/mxq99/qu+MxQnvMUO7Kz7SkqCCpgbmj+FJblFOMeCxkXsbZZh0qmsUqIBJQmUq6hUgktdL8vlG2bYJpYHcMZ6lLlqSEEs+oksVGiQWAIet4N5JIUuX3adQOhyUKQ5WFagoag7EklnHC1tsQF/eUply1rMtBQlCygJdd9Kg6AW3Y7i1mw4QloS8izSZhSubKUAQWCVOywo1FrjSCK7Gl4692ZzlGMkiYmirLT+VTVHTcGOdz5YGDmSe7lg94lwJqitKitQCSjSxNOLbxb7AZinDT1JWppUwKcn3SnxAluKeG5aDjPa6BaseO1WkyFyifFMDAAso1FhwG/Vt487JTFGUUKr3aigK2IB26Fx5CEPOsavG41PdHT40plvsynBN2rWkPXZ3DkTyqUdUhaTqD+yt9YIHBWtXk3CC3+qwNnAdKIqZkl5SwxLpNB9UgkuVGpRyg27VAbRByzK/vAWLMmhOxUSWZmPHzvEOK7PdwO9mLACbC/ukNzrX+Lw9mXKkpZ9ILsOJbaEPNZ8yeFP8A8KUlS0qWnxKSFI1B3a+77N0qPbBJdsNJi3nqNID12B4s7txD06+gYuyOVy/wJxmS/EhQXLWtLu6gKHoPWF3tjmKVypKEpKDKSEKSWfV7RV0LgxvkmMGHkyiZWHmCYK95KQo1LXKdRUA1CWrtHQai7YxxtHVsPlSUrUtIYrZ2NC27WfnE65HnHIJE6ZJSqcgrllajp0K0pZqAJlsNVjZixhr7Mdui5RjKgHTrADppdQFCHewfrFmOVdC3iC/a3ClUghNzSjktcgcAWqeELnYyR/8A0vVzLJ8iQ3wjoi0Sp8vwkTJSxdJoR1BtFeTlqEzFTAA5ASOSQGaJauSkDtpUZojRYaLRRG0qV73pEajUfKhfknT4HlnXgCYrC7H2jUn6sAIC/ddZ1NQez/PnWGvESndwxVfpwiCbhWFPr6pGL8xt2+z0Dic7zvLyshAFBVXThAXHYLUvQLC/lHRp+AKUqO6jAj/0tgVEVPyhqmLcTnmZYVqQRyNfeYdck+1KLp/0q28lP6iL2Py8k2oK/wAQOwCTKnpVsfCror6B8ot6fJUkdje2YOxcr4R7luYrkk6S6Ve2gk6VdRxvW8Ec3w+lZEBVpYxoSimqZGSHNMaMqmiYJiivT4gSSWZ3u1RbaI5z6lAlSUyw4WCSFbtUeIvSpgHgsUZanqUn2gG9Q9NQ2P8AMHMdjidCpZDBFQKlQehN0itwQDSKM8Oxv2M/Lj2v7FbGTgv2VKISA7liTvw9K9YuKlS1l2VLOqwVqSQwdjUOFHVSz1aKaELTMAUQFrRXwszvRQIv4Xe1Q0GDlS0ypczvNCZqvElTMlSSSD4gODuK7REE7aFMp5eCpYmS06qMpLs4F01eodJAbbeKWJUSShHsFiQz6S7U6vtyrDHhZqSpctSClZopctIKJh1UUUkAgmtBTmIF5plZl2LPXVu7+JmNQCHHUcYGSjZCCOR4DTglTEnUVTAVBgyBLOohRJsob/qgGrHGZPXMJBJO4DBjRLAbAAeUaYfN5smVMkSSSuerQkEBmq6q2PPzNopysEZBCC76Qo3F/wBoc5XFImEalbOnfZEppuIT+lB8gpf/AJQ/YrCoUpyKxyn7L8ySnEzSpaUJMk1UWDhaaOd2Jjoiu0GG/wDkS/8AqENxuonTimzjudoTqYEEnwm35Wtz6R0fsplCZ8qVNm+My3T/AKiBdY94hyz2fjZB/CmzAqbN0gnUAElamDD2QzClK72jofY7NpKUGQjWGL6lBgonzOk09mKSlTofNXI17RdlJCUrmy2kaRqICSUU/QOPIcITMbPQhKkTZaStYqQfCFFtJUE2Uki1DcbvHTMyy5OJAKlFUtL+FJuRxPLh6xzztSqTPngakow8sAS9CX1OxUos25NSfdO5g268gMH5VgZOIxElKx3S1VUpISEK0oABAAodZJLsOsRdpMpTIShfhSsKUCkg+PStJFLs/eBze3CKAmCVMExJJ0rNQWdO46EFiKvEhkJUVzCSsFQfUli6gSbOGTatztSO32gAhk+ZAThOXKSELm6lJR7oShQ0o3A8YNw+mG7s08jFy0S64WajupauclDh+ekfE84SMpwCdRWtZSkUS5YMTe3HhxMMnYrORLxKUKYoWWAPurI0pUDxIJSeRHCBWVNkLpnT1IjTRG650RfeOMWItk7RV7bYklCpSdk6yXFgOF3secIuLxypqkS3CZUkL0nSXIbUyq+KoHnXYQ09rM8kFMxMtKiSQVTEkAPaj38Lgn9QvCjhc0JXplgpCQVam1LJZ2Fkv4QfZ284rPmTI2gbtTj0TRK7uzLJ4uZiiAotcJI9YMZUqUcGmWvUJgBXRLsPDWvssAd9xWIc1yqVKm6qkJBGlTOVsNRLJT4XJbpFHCoVML+tmvEzyc0d9humdxiEyzIVomIQlIBcFJAKXUCSGALuKgC7tpVMbl5llClsyh5s/hUr/VcfJos4mWEKGm+5Gxfb+ImxWcKmSxLWag60ra5FGU17AdAIlZFJckEvZ3tFMwigwJlO0xBJq/vJ/UGPW3Ax1yTNQtCVpLpUHB4gwgYXsyWxTywkJLg6rakDwgAAADUVFn2Ai19m+YlImYZdkOtJ6HxD5Hzh0JOLpkNDks8II/ddKQOVesDMTm0qQtPeKAGz7nb4xdl5qmcHQQRyirrZ3SLekhL6jO4cxk3CiJ8JUxri5lWiikX90t1AjHSg1ngdmGHBGnk5g5oiCdh3L/X1QRFjWkI+NwDDmfmT9ekL+aZdRXIs/lHQMbIsSLfsP5hbzKT4dIuf8xYhIRNCxnCXQlW7VhdxCYZ8xT+EX2MLa424u4ph5eaf2IBFzLcepIMoaSlagWVZ7VN2r/i8UhHi4hq1RWnFSVDf2rRM+8S0zEhMwIR7JLEcAdulWe8MuZ5KvRKNNKUkErooNVLcSACNXCFCXiVTRJUtRWrUip2AUAw6Wjs2ZYqXJQVzVBKXau5JYADcmERV2ZuVONI5niU914ASZqq0AJcAEPQlnao5RXw61q/DKwNBJ8VdNLvag+XpmNzh+/Kie9StQGmgIqCKE+Fx8RXaAuAxa5juNL3IFCBVuj1I3aKskk+CY/clwk6WmapZYJbSh2duOzE3P+YgznEd5OBBfwAPyClfzArMKgTPcUssOXHz2jbELlrmLMlOhBJ0pJsNqtwiYQ53Nhr6g32ZwcudPSidMUiWEqUdJb2U6uBNuHKDM7s/h1nVJRiVINiFEDy7ypoxcOC9ID9ipqUY2SVkaSpSVPastd/MgQx9o8fiZk8qw/eiUwCdPhB53re/KHtpIHI3fAuYBSEKSnQWVdQo/TyfpWGPA4xSETJUsMhZOoPqOlNTV7BIHoN4W8BPCnUygm4Y3LVptXasG0zAE6iCB725a1fy/XOM6T5OsL/+uLQhRlzSH8Ewbku4WHsSnwk8UmFuRiZIC1YtQSo1ly0PVyWdQJYjy67RLJxQ1KQdDUcA+7xIAvYg8r0gXnuHDatLkOLOQxq/nDMcqlTJcvJpIW+oUAYGtWc7niXH9RV9lXDiOH1eK+DmqIWSA6g1fn6tE06WdIWTcMaciHMNcaZwawCmTrWXSKB7BuH1vBLs/hJUxM3UooKVS1oUATaZUWuQaB/lCnLxJCSliwgxlGP7pwFkJU1QKgg0I53asDCDUrIOvSc+R9372aChjpUBXxWZPHj0hJ7QdpDiDpRqQlJLJcAkBLOa1NTTZtzAJOLWvU2ogkq0pcsTwAYOE0frWNsxy/TJC0kBJRsX0sApT1cFwdmPGDtvhBXwD5sxwKg1Ia+ybvV/hesQlaNBSoOoqcMwNiPEXABBY0uzRBKRoJVsfZe7bk8DFWaWqKg0F6F79Nm5xCVMEtTFEuDq9kkE1fmTu5esW8DO7sIJSFId1V8h6G44PygDMml3SWah6QewmYIElJJQo/lH5hUOOFKwSgmRJ8GuIm6VClSXSHoUsXJe4dmjyegaXNQS4pxH0IHzCrSNQa6gSGcWYcnJpBFKNSQa1Grqd29bR04UuCG6Og9hO0qDh5iJ6gFIFFbqDAB9yoUHpATBSVIWcSNKEqLBINnA1XuG34npCuJAQhUx2UCzelaw/dnsiWru5s+WRJDKTL3Ioag2DsSN2aJtRjcgoRlkdRQan43D4HDyJ+MBmTAGlJ0grJUkPc0CU6QSdydyIK5fiZGPkDFYYaFcwAQRXStnBHOt6Ry/7VFTJ5A94JUEg0vOKlX4pKfhDn9kcqaMLMXOLrnTNRs1L2pckUpSBltcLY2EpRy7Pb/tjpJGlBUeDQLM26jYRazTEg+EGghT7U5vIl6JM2cqUFVUpCdS24JFn5mg5uBFFR3OkaUfRBzkMMjHoUWSx84mUQYqYLsfhVSkzMNMmjUNSZneKU/VKqdQw8o2QhaXTMbUmjixGxHWDnhcTseWM+irmaBpMKGIxA1KJ2t9dIaczneAwgZiupiMaDmDszW8snifj/mFlZg/ma2lJ5h/WsLxMbsFUUdk8foakRoqJI0VEldhDJpoBS9krSf+4Q49ss7TicRKCSqZLlIcpHhHeXNd28Ifq0IuVgFRcsLv5j4wUxqgkgSz4K2uRuTapb4RTyy2t0Ucy9Rko96pYXRklXUhvOz+bRRxOPKUlApRnHP50do8xOJVMJ0agE01cQAA5uziIsQnVJlqSFGY5q/upFQ1/wCoRVCyPDypimSydMsOxYX4no/00ZhZPjAHsm2/yjxAOjV3h8ftBiD/AG8FcvyqbN/ESlkpKWJ3fZI2AFXoBDLrsNLk9yxOvEykGgXMSklhR1pDsQ1HhtmylLUrUtStJKQfacDidjyFoVlZeqTNSospKZiSdJqAFuT/AHeOqKzia5EjDoEtPhAK1JNB+WXLUB0dxuBEPbNAz74Of4OUmWgF0+GiQXqoFqH662ieZM1aU31Avz5dHsDWkK+XZt35ly16giWklk3UpwAE7JNfaNmN7FnxAMsJSmmrd6gsfW1T5bxVljcXz2RRD93SjUwBU1SR5BuI5/5jXGrdbr9lSU+ZKA9H4vEInlYKRU9aJ+NnD0jfEoIQnVVgKdAOI2gWvDI8C6uRMQpTWcsos7GtXPD5QVlZbNmSgsJUoEFlKpTT7oNGfhFbGDWKksW1NRxx8hDPmiUzQ4YBPhQkWCQGSAOQYQzJmpR9zQ+H6Naly3Okhfl5cwrNSFflqR5qFH9esayZDKINx8D1sPXhDQvsYuWjVNJQSHCeXmYBTsL4ikvrSGQp6Fqhxxozv5R0crlaZc1fw6EYXhd/nssZVgVrKVg6EAMVcTbSGuWAPQ+rUnJjMQwkkpqfxJpSDXgkh7C78YsZAiWoSQQNKUim2pTqJ9aeQg9m+PlyydRomyeP9RVy6iae2J2HRxSS23J8+/8AQQsxyEAEGU3NCir4K/mFXMMIUA7pJZ7B+B/KeUdSl5xInEJKdB2sfiwgT2nyYJ/EAdJosDcbHqIPFld8k6rQxqmtsjlS11LbfR/iLWExKAAvSC2xFAaV6RBnMrQopNSKeVwfMVifJpadKioEgCwuXs0aUeUYUlXZdx+M7whWrVuSLAbt/HKJ8JiChwoHQ7uBvxB/aBGPWrvAUJShVmR/+tibRbyrHBX4aqW6GnwMFQDXA59nVIn4qRKUARVShsdIJbzI+cdWE8PUxw3sljxKx0kq3XoPLWCj5kR0/OpU3vEFBt6PzilqrUkamgxxcGNE/CS1p8aAoDiAYoZtjECW+HIoNuEVcn7V4ZZVh5ixLnoopCt+aTuI8x2RoUSpBKSoM6TQjpaEclnHBKfrvgiyxapiQsxyv7UpUz72FJTr9kgVIIo4LVZwAY7blWBTJlhAqBubkmpeBGd9nZM8hSk1SXH9jccoLFLZLcRn/mxcI/gLfZ7KVLy+SJjajrWwsAuYpYatmUG5RLmqg5IgLJxi0MlSi1qCJp+LBTQw3LlUlSFYtLLG7kAc6xFGhNx6qGGLOZvOFqfVQHEwOON8DnyDM+LAJ4BoAwUz2c64FRtHZH6j0xGsxIYgmGIYiQQyFDrPBi/wiTHEsW51A84sdmsJqlT1mjDSKgXfj0HrEU+R+GHVYUrU9GD+sUM31lPKubIhMV3DB0hQZX6q78bD0Ea4UTaBKgVMEISSzPUsDudzwbi0TMUpoX2B4knb62jfJMrX3xWumg2JbzFam0A2optimTYDLylXeLILCiSxGp+YHwg9OxDBCAoooSw4KLcGFEjlaKk+eEkOlySQkNTh0Nf7j3OpSjNUHodKQRslCWfhYEtxhF7uWSujWeFP4KV/LQ13+niuvHoBIWklQLEho2kYijNpSSwdXi8/5iLFlOrxpUogM4FG8jEL0umCKWXT1yl6kAktUB7U3FRYQz5lnkvECV3ZI0oZQN9RLmtjWrjjAfJlNMVQFw1aXPE2gznM6VOUCJaQoi4ooNS4uzbvFxtOfQbqmXRi7MAxoyQx5k7AF97+UeZms2tQAsHD6QfP/ER5ZLIQEEalPqBPQMAOL7deIMQ47EJ1K2JoX5bhw9YrSjchVFPUSOUXuzcw94y16ZctOokmpZXhSnmosG4ObBoGzVAJZjq4x5g/aoA7W/mHvF6GPwZZYpqS/wA0N+a9oJqlAkKSQXD7k7l+MUc1wswpExOo0qwq93A/a9ohxWOK5rqYhSmH1xh97KYYK1EswFQoULbelfKM+P8AK8Hq8yxzwvbLpePuJPZrMVFQlgEq4HcA/t+0OnaDAakJUovShGzbGGXAZXh6q1av07RUzwI0qAAH7QE8uNytFHBmlCoW3Xmq4EfDSNI1A1HGC8nMROlAEvQp+DwCzQEApFdQrs0CcLjChKA9zTraHrHfI3Nl3KpAHtfJaak8UAehI+TRkuW0tOksSgOfrhaN89eZpWPddKuVaP8AW0ZhwGQ7Mwo/7RoQ+lHndUqmymZN28orrlaS7eUFsVKcqUKD6/aB84OeXGOfAhEuHnOC/tcd3e/WO79kM0GLw8uYfassfqFD636GODypVKQ29kO0H3NSVqP4C1BMz9OoeFXQEEHkrlCs0fmR47Rb0stsmvci+2TKFy8T94QCEqAdQ91W1RaLiftQkJw6lypMyTiXAEpK9UhQo6iVVG9ABtU1MdPzXDJmpBKQtJFd3H7iEbHfZ7gZhpLVLJ/IVJ+DEfCE480Nu2aNKWKUvVCVPyirln2wS1sJ8tUpXFPiT/5D0MdBk5gmZLRMQXStIUk8QQ4+cLGRfZZgEELWlc1qtMVTzAAfoYYczmJRQMAAwAoABC8jx36DsO66nRSx8+sB8TmDbxBmeOZ6wHU6pUya9EMPMqA/eIihuSV9G+NxjwPE1tSjZI+J/p4pTMQSWFSaACB+b47T+ENvaPExd08LlZXXDtlPFztSiYhBiILiQGNAXdmxMVpqokWqIZSSpQAqSbQMmLmxrytKE4ZlEkqclKRazEnax9bRRxy9ekJISOA4P9bbQSxqFJlJqWCWA6Oaeb3gPJkliwLqINSPCL1O1Yzd26TZTk7ZtpUtSUJIa9fIN1/mDqld0NOyg6iKelPR7RDkyZRC2JKgACRYDfT1NH/VtEhYrWpXs2SONHAfyaFTfNewBAnxzUJB8MtYUNqBWq3G+8TqBQNKiQksXpUkkX32fyiDBJPeEkCiVEcvCQAxrf6rEmNllPuhSSQGIcauIpvfqOcd9jinMmLUsJubFVylIc+X9eUWJGLSsP4jsC4Dt1UK8+UQzzR0qYijbHhRuEV8N4kuE0tRtqfOGRhu4IZXy2ehKl6/ZWAHGzEsfjtEKZ/dzCdWpCjVqG9x6vHq8C8uaojxSlAkWodTjbg/lFOTOcU80m3l/bw6ottoJ1YypxWkggsB7rbcRXb94zF93iVBSVMtIZafeIAoR+ZvXjFGThFTUPKI1t7JuenGBMtKkqq4UOoI/gwMY7XaO67CE1bhuBrtXnFUFjSh6vF9OPSsHvhqPEUV6sx84yVlwmeKUsL4o9lY/wBtlf7SekHF82yK9jSeNRozgO8OcnNyhCSncP6iFDA4YaiFFhUKJ2AD16ftF7CY9K0lADaXZ7kP8xw58oRqo7lwa3wjPHFJxl5/yHJPadSHIVSN5vbBKhzhPxJLmKSVsXaK2PBHujRzZk5DfMxpWCo0JFB8h15wuYme6ilmAUSG4vcBvg8WMuQqYL+ztEM1HhLmxr14+f8AMXIqkY+pyzi1TKi5pUok0c1503jzBqZegioqH3Fx8IkkJ9rlT50i1mWG1JlEMFaRpIu4pX0hq4Kc25K2STRXjSo5N9GB6cOVOlIJINABxO/lFrB4gEEqoRcb8KB/TaJBjV2koCXuo3Pp8oZDG5d9E4NPKbt8Iv4LstPWNWpFmZy/mwb4xJNyWYlK5cxDJWnS+wNCDyqPjFjKMvUQ86YtXBIOlPoLwUnYmTIKEKZOssA5c/1zNIcsMU7Rrw0mKNS5X5IOxHa+fhpYw+KlrKEUlzGJpwPIbGzfF4ldp5Cw6VCFfMsSFylsBQFm6QsoyRCkvJWvvAKp1aSTvRiIrZtFGTuIx4tnEeTqS8/QBQwuZnnIL1jnM3MVS1aJkyZLI2Wh/QpLGNZmcS/+YuZ0SEj1JPyit/CyQtSVjhLkrnmgPLnF+d2dmJkrT+YA+YL/ALRB2Axer8UsPE1XJLNufSnCOgdpcxQZR00IDhor5EorsbHc5KKXZy/CoCQUISAXIMz3lEFiQfdS9ABwN3jzFZEFoJZ+MGJ8t1EuBXhGzqAYENFd5ct2kbEdFj+XT7ZzPGZauWojSSNjyiopbR1OXKS/iDQidv0y0z0hDBWl1N8H5t+0aem1/wA2fy2uTH1ui/h1usALmwQyVBCgoUL+GB+X4QzVNZIqTyEH1KSpOhIDpLJ0vV+G5qx84sZslKkYuSfgOyfx0FladHt0omt+b7DjTaKqsOkylKoAV6akhgAGsl1GvCNMSRJCMOD7BBmqB9pZrfdKQ4Hmd43VMBkzQaeNKrgNrB3f9PSKe3b0A1RS7+UlwnvCVD3QEihcFyTZhtFeRiDVKNRqCQTw1Vp1+EWMJLkzJiUazrUWSXADnbWQwe1rxXxKe6WQULQpPhZRBN+QD7bQxRTAfuGcJNTQkuAPGSG4U38yeQjXUT4Ki5YkivC3Gg5GKmAnEArX4ncMp/eFAeXxjMPi0gOS/rx9IVXqo6PZQnYoBbFhqd70It6F6c40weNWUulgHsYG5urxP9fVo9y7E6Ukc/2EW1BEyQ1gy54KVvqHC9LM9KP8TAaflJBdKkh7B6tzgispluSC4NG4sODlgfqhiyUakgnwFrAfNrA8+cU09nK6BYIwq2bQo6k7jb+ot41OtjMbWoA6msNgWjbugK2SLhO4+f8ADmK0+YFEpUalyNm5fVmaG7t3JNlWbh1IWygz1HA9DuImwl/jE+CxKVpMmb7LkoXug8+TXjydgzLQrURwYft6cPOGqSSOcb5R7icaJmpClHxBhMO/JT1YtfakDkJWg6CnSoX4i30G484mOELOCC/rdul6Rem/8MA1IbSd9O6TXY2uxcb0DcuibK4USlJITXeorXhR6GlIxEjVLdgz7X63fyMUVzjo0WGsq8y38QVwWMlpl+Jm3G9to52kE8s/c0yyXomBKj7VOT3HkYrYtCwpSAWANSf2gli8YgIKZYopiqYbk3ASPdSCH4kgPYAazknEJQqWkqmkhC0JBKibAgCv0IiLqXPTJk3JX5BmELA9TfkYJhzLRbwvU+vpA7GYGZJKkTUKSXsd68RS3OkMPZjs7isaQJMkFFAZilFKE+bVPJLm1N4a+fpIkq4Ys4pI1eCgS7q2eH/sp9nuKnyjOnTDh0Efhgp1LVwOkkaUdS54AVh+7MfZzhMF41/jTSx1L9lJH5EmgrVy5fhBrM85SlJD12g4Jx8i45pQ+lnO8N2Tmyyy8QFD9MvSfiowPR2PGIxhSHUkl1El/ClganiWHnyjztF2sIJCbw39i8zlSUqM4kKUEjUxIo7igJFTD020y9inmyQnJ22lx+QTnHYABKxJWuWVcCVJ/wCkmg6NARWUqSAlRebLbxihJavxc+cdcl4+TNfRMQvooE+jvCf2owoQVTQWAFef9xEJU+SdFqXDJtytib2lwAm4dWoOpKXfgQLjrAvs12ZQrBpUtCTMmTdSCReWPAQDxCgVMNjB5eayJqFS9WlakkBKgzluNvjA/L8SuRKRIUrVKd2IFCaundNdxWEa5TcLh2jSyZMUcsZS88f+l5WVzJJUnTpEseKopuAkXLizAxth8QpbBT1pW3nFzETgvxEuWuS5LDc9I1Ch4eRH7x52ep3eDUSoimyCAC9/qvO3rFdcwiCWJX6fX9n/AHQHxKoWslsU8k/B4cWXgRmuQy8QSoHSs3Iseo/iJ8UsiKIxukvF3HkkuYMCWXctuXlEGNy7uQ0oKZPG5JuS3nFfBSO7HektpUAkbmrksfl12EG0Z+mckS1AhSXILUI3c+6wG8VMZLIrpBAFeL1t8NuMXoSn1IxculxfXCX/ACa52h5qzoJq5WVAXG1GVT949lL/ABe7UHBSEtQVKXS+zuzvxMaTwVIStT6SGBYOdNGHoxMD8Ti/CtTAFSxQXuTc12+JhijxRTnjcDdUoA6SJLg2LJJ6k6QPURmPzUqHdzEIUQGBKtRSH91QU5fqY2zucJpTOlhlkfiPpAJZi3HduDttEmGmkytMxBUgWercdJ4PVhVz5Gb4sXYKSSosSE1sA59P7i7PywiUZkvEBWkAlCkLQpiW8JZST5qEbyMGhBCgokWAIbjcGo4RFmGO8JSEgMflUDnEfMbfpITBmIwRZzwtFNckgtBiZmbtYAWDVPV4IS5EpSQSUgtwEOtoZtTIsctYKSty30x4c41TiFJ8aXJKqPsOnPluItYoM4NQbF/Faj/TQNw+MShY1J9mxBJb1vd6j0itDlCUGpktRBVLJP5kjYs/r6vAmZPStJU3iTvpqDtYcR9Ui9kZWZpCPGhXtNsDxOx+bQXVkUoKKjqPJ2Hwr8Yheh0y1p9Fmz/QuPfwL+DqSp3ADseItXq3k8XFo72UpvaQHIJukkP1Iq8GRJlpDBCW6P8AONUaEl0oSG4JAve0EpKy8/hGWK5aFfvdJc+zcv8AX00S4zFJFL/GhHpevmYu5jlCFg6DoPOo/kdawEOCVLUAsV2Nwehg9ifJnZsE8X1IlwmF1F1DwuzA78OUbY5QAZhzDRZx6ghgBpPBxWA02Y5LhybVjl6nYklXPBozcOkdzyUhOXYdSTJw0nuULdnWtRQCom1XepcxwSQXFzwjqf2ZZzrlfdzLC8RK/wCEVlgJZrRzdBfmxDQvURbjwWNK0p8lTOEpZZCVLf8A5g9rd2MO3ZPtWEAYcpCUISyAkUAHADlCx2ixSBNISvvZmklZHsvwRxbjCnhM70LJBdkkU6N84ZpOmFruWqOs512wQAaxzvtB2t1OyoAzZs2cVFStCRclzdqU6jpEKpUuWopUkH9RLkG3Br8hD3kiuimo12Zl8ozpyVzDpQlTgG5IqHfaOi4WekoDKB84W8gwurxGtb+rfAwfnyE6WIB6iHYW3C2b2ii44b9yHFEPAjN8eQhipR5EkxZxGHAtTpT5Qv5rIBe56kmGjMjZp2WxIOOllRsFaf8AVoIHwJhtzHA6nMcuVNVKmJWk1SXHlHWsizNGIkJWNxUcDuITLsxNTe6xcGLMs6VW+UHMKaBRIY+yxf5QyZP2FlzPxcUb1TLdmHFTVJ5RPP7OSpPilgJq4SGYkEXH1tGTrdHBxeSPFF/4f8QmprFPlMVVTNT6QSwejlhxPKsRKwyijvG8OrSC4qrgBcxdzvRI1BIDTiKv7LKchurfCIcvzfDz5yJU1RRKlSzo0/mpWnEPGfj0lq7NXJq0uFGv1Buc4aWhIdfjbxUpqPupbgLmFfFJL0rBLNh+IoBWtBPhUQxvYjj8/hFGThSVpcgCpU/5QHLeQMaePFGHR5/U6nJkk4vo3wMlkKOlzRLM2+olRNAKJ+FosKmKCTMJGl2SEuSS7XZmBufK9rOpCMPrmi8zUiWDUulJDnZNKny6CMwxJJY3IDtslvZTwG1P8tXLAhklDpkmcBUwIUjUSKb2uOQqS8CNWpXKxHMfzxgnJIWgp1EaDcNa7D42PyihqBUpSSohxTdubC5LWg0+WgXJtsKZbKBStC62LDgSxbz0xVOGcqMtTEOUjc71aJsPimXQuWKVENQHmOBA/wCkR7NMxKiBMbqrnyDGFyu7FsroE1aCWDbqVez36RRWfDWhPxEHMNjlKBQopUNLqB3NBcCtzTlAZcnwEkuxOlN2f/EFCVN2jikiWCD6xIkqahIj2QsuzXiZVLfGHjEGMZiwgpWgtrACgHYndW4HIcDaKeU5HMxeIEtHsmqltRCdz12A4kRkZCsUFuK+R7YOSOtr7Oyk4ZMvDICVygSALzRcud5m7724MnT1G8ZGROrgk00bn/zuryZMUscuo1X5spKmxqCSQA5JoAKkxkZFePZt55uMWwpLyggPMPi/Ik//AGNh0HwivimHhUhLdP3NfjHkZGioJKjxWTVZMzuT/YWs6fvC4YXB2I5QJQgEqd0hn1cPTcmkZGRX2qLpEro8ky9NTvt9b8otS1EFwopIsQSGPl6ecZGQTJsYMqlqGlaiR1rf+mpEGY4BA1KlqBcksRUVoAxMZGRU3O2yZTbXIOGJUE6SWHstyd/mIj1EqFzsCb+XAbRkZFikyI8uh5y+cmVLCbqupuJjybm4jIyNLakqR6eUVGKiukQTMcDaBOPUTtHsZHUA42hazCVDJ2Bxwly1q3lrGpP5kqseoIPkI9jIVNcmdkxxc9r8jhP7doS5Kw97xSyLtOvEzFhAWtKA7saPbyYH0jyMirnV42jPxKpprwC+0Wad6kpLUU4Dj/O8B8IoiYkiwrbk0ZGRThjWONRGZM0smRORYVM8XX4EfvG2WM01anbTpfckkOAf9IL9ekexkOihcvqIcZJK5UtSQpSrEBJPvEXgcuWtIcy1eY258L2jIyIbrgBmzSSCxU7WIb0rxa8DpSVJs45/QjIyD+k7ouSEaUlavaI8iTbfkT5RYnyVTJAmhWogsoUo1bmpJvTgYyMiH7nECJcoIHidXvcRR6cd99vOKplENVn+uEZGRPTIIEpJFPq/8RZEw7h/j9cfOPYyGj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data:image/jpeg;base64,/9j/4AAQSkZJRgABAQAAAQABAAD/2wCEAAkGBxQTEhUUExQWFRUXGSAaGBgYGBwdHRscHRgcHSAgGh0cHCggHB0lHBwaIjEhJSkrLi4uGiAzODMsNygtLisBCgoKDg0OGxAQGy8mHyUsLyw0LDQsLCwsLCwsLCwsLCwsLCwsLCwsLCwsLCwsLCwsLCwsLCwsLCwsLCwsLCwsLP/AABEIAKgBLAMBIgACEQEDEQH/xAAbAAACAgMBAAAAAAAAAAAAAAAFBgMEAAIHAf/EAEEQAAECBAQDBQUIAQIFBQEAAAECEQADITEEBRJBUWFxBhMigZEyQqGx8AcUI1JiwdHh8XKCM1OSotIVQ1SywiT/xAAaAQACAwEBAAAAAAAAAAAAAAACAwEEBQAG/8QAMREAAgIBBAECBQIFBQEAAAAAAAECEQMEEiExQSJRBRMyYYFx0RQjkaGxQ2LB8PEG/9oADAMBAAIRAxEAPwAWoITJU1TrAJ4klRIbeif4inJWooSFe0oOmnzPGMlzQEzAhP4alJJHHwrJueYP+YqYycqWGAYEjerAAAWDMw/uMtxvgiXsXU4gL1BQZYdWo8k+t2t12ilmGDVp1FLKuQSHG7jiDT1i1hsdLDTFJBHvM+4IYtWz+sWs9zAd4SFAuTQFwE7MRd0lN7H1h6j6b8oX5BOAxtAlIrzao4t8Ya+zuYqQe6WXT7r7cul4XJODOqWZYStlApD7mpFWeu/IQySclViQJgUlLOlYDghYJIozANppzPCHYnUk49kT5VMPLUYhMuL/AHBAqIjWho2EzOafkp91Gd1Fjyj2CsihbzOSVTSA+rSNPlX+fQx7l/dSgWdSwl1AW95W9AWNfKLedrqlgHLgk0oxo/GsK2KnKloXpbxlL+EAMk/EEs4t6xlyyPHlkl/X9S3GO+CGzC4kTBqAIJ32psG+XXnEYQ8lLJ1dety3rC7lWYrljWGZdS6hd62NPMbw45cNUsOOL+sFp5Oc3ftX9w83pxpf7r/sLk+ZpOpZbTQUo/JtrfGJMizxSFlChqSSKcBYsfQ+Zi1n2DAqNKCHIJd61LVFabP5Qo1EwgtLZJUnU9aWbiYXkg4TtMLHLdHo7Th0IYFIFYyeaVhI7EdpVDTJmAaSPCqrg2Y/Lq3GHkeK8WIT3qw3FLhFLRwjxJMWpswJDARVKnhqFvg9Yx5MlE7xosHjFWZMPGCSb6Ac0lyZMpFHEYoAsSHZ23bpAPtT2pRhhpDKmHbh1jnic/mGaJhUdQLxzmo8F7T6OMuc3F+PP6v9jrh4xrArJM1SoplvRadcnp7yOqCCG4DlBsoh8XaMnUYJYcjgyGMeJdEZoghNETwPxeEDLNHNr3gqJfCBWNxaVKMt7FiWBHPfg9eXrV1WSEYeofghJytdA2RLeXMZqISCkPWgJryBLRW1ONFzsGIcCjddxWCUuWQFsVaQCGULsGcHjR/KAeZ46VLWQ4HJhzZ2oHNT9CMlLdaRoy6TIMQtMknw63GkhPBSdqsWeKeEwwUUAFRBId/EEk0dJAdiPqkTY3FIUCEKKifaJG495NyDGsvGaEEaSSVBWrSXDW57+h5wzG3t2sBxfaJMQtEruATpclSi1WEwf+AHrC7jpmqYtQ95RV6k/wAwczDHiakhUnSCQAQlVNLqIBL3ck8uUBSlPulx/Yhrl4ChHyxw7K4RM3DEOCoGj101PPrBTDZGhCQFuVbkAN8RAb7PcWqRiUomB5WIfu1cFpuPTbmOJjrJlSd2eLePY4q1ZWyQkpOmcunTSJdWUSqo40BIFb1LHm0V0zBMdBJY1Y0Zm51r+5ixjpbIA1USfIjTUHkbWrFrLZeH0zZs40ACZYlhJJURrfUVC1fQxiwhustSK8mSCVo8IdIZI3tvvvSAuHQkztBJSHAfgAbt8fKDkvB95KlmUp5il92lBPstV2d7bjb1gNneSzB3ZICnB1KSQQ6bi+wF4djxyQJ1LL8hRKWpQYhgEMGbwsS3OCcnChLtvfn1hZ+zTOu/w3dLLzJDJJ3KDVB+af8AbzhsWqNGDW3gS0r5JNAaK06WHjdeJCRW25NAI9Uh4lOiWk0RSZCd41xeGHuxY7uI56whClGyQTUt8doLe1yA4RqgBmuBJQpTDwpJclmpCfnspPdp8Y162UgXQgeyeeq79LGCPa7P1zilEjUhIBJJoCogjzADjzMDsbNTOmKUdTqrxrpAZ9g+oDk0U8+SM+UMxQ2lbJpaJ2JCVFMpAQopqwSQKXJJcgFusO/YxBWFJLqFCFGz7iu+/SEHNJWgpUnwkUI5tX1eJ8BiZqmXLmrC0sQkEgEjch2epr/MKxZNskxkop9nVM2ymWUgFBUSQKEAsTVzsni1Y51m+WJ+8LMsuU+I1JHvaqk2DgOd0x0HJc1GJk6lhlVSsAmh+YgPnGT6e9mJKQVAJQGfSCyWqW5vtVotTW7lEKkc+SVaBpBZgpwXbg7ezXjxjqvZvMjiMOiYWCrLH6h/N/OFLGZaqRhghVG1KZAA4k8SSQHLNQRN9n2LOqbLcNRQHz/aAgtk69zm+B1mJiKYRG5EaRbQhsrrLwl9t+1Iww7uXWcr/tHHrDRnWLKEtLDrIpwHM8vrhCJPydKCVq8S1HxTFXJOwHujkITm1Kx8eS9pNN/qy/H7/sIE+VNWSpQJJqXvFRaSk1BEOmOwTVaA86U4NKc4qRzt9lucPuW+zc/vZSpL+OWe9lF6t7wB9FDoYbck7XBxLxVDYTdj/rG3UU6Rz/BTjJmJmpAdJccxuOhDjzhgznDJcLRVCwFJPI1i7hy2uAp4I58dT7R1OSgGoqDvE/3WOUdmu08zCKCVOuS9Ubp5oe3+mx5XjrKc0kqw33iUsLQ1DatmINiDsaw2WWlZjZNG8bp9e4JzrGplpUlLmYBttxPMgcOIhexM0plqMxIDkHUeRb1INRGuY4pOoq1K/DAUriVLDsaMOBf8vGBeYqdAKvfqAn3dz1NL9IyJzlOe5jo41FUbZ1jUqVpT4UlyGLFX6bFg5LX+MAsywSRZtQfUkWHAObm+5iwTqQ71T4dhsGPxEeYaXpP4hZRJD3dQ4tRno71dhYxML5DaK0vCKQAxUHAIazc7cdouYHLzMmBKwpLBTkcEiwfdmp0izIlFSSCfEht28OzHcbelonwilgBJWsEquohtJpUF2qbijc4iL9VMFm2BztHtmYUKRKISkgnxKlS0AtRJHhJ2NRcQDxRSqaVI9k6eX/tpB/7gT8YNz8rQpK9K0apCSvUhiCdYYEuxFDTj6QMXNVNmKKwQqmoNpYgBNhYWtFqXXJON2ysrMEywuUsqqQuUpJHgWkliAfQsR5x1DIcyGIkImghyGUBsoUI9ajkRC32NyYz5oCpaZspwmYhYBooEvyIKDXjFTtf9npkYlScOVd0QFJB8TPQhyXNQb7NDMeRwVg5MayOj2Yvu0NVnJdSi9rNwoIr4zBCQpAYBPh1EgsVFIUEqrdjfbyjXGT21E1DO/mxq99/qu+MxQnvMUO7Kz7SkqCCpgbmj+FJblFOMeCxkXsbZZh0qmsUqIBJQmUq6hUgktdL8vlG2bYJpYHcMZ6lLlqSEEs+oksVGiQWAIet4N5JIUuX3adQOhyUKQ5WFagoag7EklnHC1tsQF/eUply1rMtBQlCygJdd9Kg6AW3Y7i1mw4QloS8izSZhSubKUAQWCVOywo1FrjSCK7Gl4692ZzlGMkiYmirLT+VTVHTcGOdz5YGDmSe7lg94lwJqitKitQCSjSxNOLbxb7AZinDT1JWppUwKcn3SnxAluKeG5aDjPa6BaseO1WkyFyifFMDAAso1FhwG/Vt487JTFGUUKr3aigK2IB26Fx5CEPOsavG41PdHT40plvsynBN2rWkPXZ3DkTyqUdUhaTqD+yt9YIHBWtXk3CC3+qwNnAdKIqZkl5SwxLpNB9UgkuVGpRyg27VAbRByzK/vAWLMmhOxUSWZmPHzvEOK7PdwO9mLACbC/ukNzrX+Lw9mXKkpZ9ILsOJbaEPNZ8yeFP8A8KUlS0qWnxKSFI1B3a+77N0qPbBJdsNJi3nqNID12B4s7txD06+gYuyOVy/wJxmS/EhQXLWtLu6gKHoPWF3tjmKVypKEpKDKSEKSWfV7RV0LgxvkmMGHkyiZWHmCYK95KQo1LXKdRUA1CWrtHQai7YxxtHVsPlSUrUtIYrZ2NC27WfnE65HnHIJE6ZJSqcgrllajp0K0pZqAJlsNVjZixhr7Mdui5RjKgHTrADppdQFCHewfrFmOVdC3iC/a3ClUghNzSjktcgcAWqeELnYyR/8A0vVzLJ8iQ3wjoi0Sp8vwkTJSxdJoR1BtFeTlqEzFTAA5ASOSQGaJauSkDtpUZojRYaLRRG0qV73pEajUfKhfknT4HlnXgCYrC7H2jUn6sAIC/ddZ1NQez/PnWGvESndwxVfpwiCbhWFPr6pGL8xt2+z0Dic7zvLyshAFBVXThAXHYLUvQLC/lHRp+AKUqO6jAj/0tgVEVPyhqmLcTnmZYVqQRyNfeYdck+1KLp/0q28lP6iL2Py8k2oK/wAQOwCTKnpVsfCror6B8ot6fJUkdje2YOxcr4R7luYrkk6S6Ve2gk6VdRxvW8Ec3w+lZEBVpYxoSimqZGSHNMaMqmiYJiivT4gSSWZ3u1RbaI5z6lAlSUyw4WCSFbtUeIvSpgHgsUZanqUn2gG9Q9NQ2P8AMHMdjidCpZDBFQKlQehN0itwQDSKM8Oxv2M/Lj2v7FbGTgv2VKISA7liTvw9K9YuKlS1l2VLOqwVqSQwdjUOFHVSz1aKaELTMAUQFrRXwszvRQIv4Xe1Q0GDlS0ypczvNCZqvElTMlSSSD4gODuK7REE7aFMp5eCpYmS06qMpLs4F01eodJAbbeKWJUSShHsFiQz6S7U6vtyrDHhZqSpctSClZopctIKJh1UUUkAgmtBTmIF5plZl2LPXVu7+JmNQCHHUcYGSjZCCOR4DTglTEnUVTAVBgyBLOohRJsob/qgGrHGZPXMJBJO4DBjRLAbAAeUaYfN5smVMkSSSuerQkEBmq6q2PPzNopysEZBCC76Qo3F/wBoc5XFImEalbOnfZEppuIT+lB8gpf/AJQ/YrCoUpyKxyn7L8ySnEzSpaUJMk1UWDhaaOd2Jjoiu0GG/wDkS/8AqENxuonTimzjudoTqYEEnwm35Wtz6R0fsplCZ8qVNm+My3T/AKiBdY94hyz2fjZB/CmzAqbN0gnUAElamDD2QzClK72jofY7NpKUGQjWGL6lBgonzOk09mKSlTofNXI17RdlJCUrmy2kaRqICSUU/QOPIcITMbPQhKkTZaStYqQfCFFtJUE2Uki1DcbvHTMyy5OJAKlFUtL+FJuRxPLh6xzztSqTPngakow8sAS9CX1OxUos25NSfdO5g268gMH5VgZOIxElKx3S1VUpISEK0oABAAodZJLsOsRdpMpTIShfhSsKUCkg+PStJFLs/eBze3CKAmCVMExJJ0rNQWdO46EFiKvEhkJUVzCSsFQfUli6gSbOGTatztSO32gAhk+ZAThOXKSELm6lJR7oShQ0o3A8YNw+mG7s08jFy0S64WajupauclDh+ekfE84SMpwCdRWtZSkUS5YMTe3HhxMMnYrORLxKUKYoWWAPurI0pUDxIJSeRHCBWVNkLpnT1IjTRG650RfeOMWItk7RV7bYklCpSdk6yXFgOF3secIuLxypqkS3CZUkL0nSXIbUyq+KoHnXYQ09rM8kFMxMtKiSQVTEkAPaj38Lgn9QvCjhc0JXplgpCQVam1LJZ2Fkv4QfZ284rPmTI2gbtTj0TRK7uzLJ4uZiiAotcJI9YMZUqUcGmWvUJgBXRLsPDWvssAd9xWIc1yqVKm6qkJBGlTOVsNRLJT4XJbpFHCoVML+tmvEzyc0d9humdxiEyzIVomIQlIBcFJAKXUCSGALuKgC7tpVMbl5llClsyh5s/hUr/VcfJos4mWEKGm+5Gxfb+ImxWcKmSxLWag60ra5FGU17AdAIlZFJckEvZ3tFMwigwJlO0xBJq/vJ/UGPW3Ax1yTNQtCVpLpUHB4gwgYXsyWxTywkJLg6rakDwgAAADUVFn2Ai19m+YlImYZdkOtJ6HxD5Hzh0JOLpkNDks8II/ddKQOVesDMTm0qQtPeKAGz7nb4xdl5qmcHQQRyirrZ3SLekhL6jO4cxk3CiJ8JUxri5lWiikX90t1AjHSg1ngdmGHBGnk5g5oiCdh3L/X1QRFjWkI+NwDDmfmT9ekL+aZdRXIs/lHQMbIsSLfsP5hbzKT4dIuf8xYhIRNCxnCXQlW7VhdxCYZ8xT+EX2MLa424u4ph5eaf2IBFzLcepIMoaSlagWVZ7VN2r/i8UhHi4hq1RWnFSVDf2rRM+8S0zEhMwIR7JLEcAdulWe8MuZ5KvRKNNKUkErooNVLcSACNXCFCXiVTRJUtRWrUip2AUAw6Wjs2ZYqXJQVzVBKXau5JYADcmERV2ZuVONI5niU914ASZqq0AJcAEPQlnao5RXw61q/DKwNBJ8VdNLvag+XpmNzh+/Kie9StQGmgIqCKE+Fx8RXaAuAxa5juNL3IFCBVuj1I3aKskk+CY/clwk6WmapZYJbSh2duOzE3P+YgznEd5OBBfwAPyClfzArMKgTPcUssOXHz2jbELlrmLMlOhBJ0pJsNqtwiYQ53Nhr6g32ZwcudPSidMUiWEqUdJb2U6uBNuHKDM7s/h1nVJRiVINiFEDy7ypoxcOC9ID9ipqUY2SVkaSpSVPastd/MgQx9o8fiZk8qw/eiUwCdPhB53re/KHtpIHI3fAuYBSEKSnQWVdQo/TyfpWGPA4xSETJUsMhZOoPqOlNTV7BIHoN4W8BPCnUygm4Y3LVptXasG0zAE6iCB725a1fy/XOM6T5OsL/+uLQhRlzSH8Ewbku4WHsSnwk8UmFuRiZIC1YtQSo1ly0PVyWdQJYjy67RLJxQ1KQdDUcA+7xIAvYg8r0gXnuHDatLkOLOQxq/nDMcqlTJcvJpIW+oUAYGtWc7niXH9RV9lXDiOH1eK+DmqIWSA6g1fn6tE06WdIWTcMaciHMNcaZwawCmTrWXSKB7BuH1vBLs/hJUxM3UooKVS1oUATaZUWuQaB/lCnLxJCSliwgxlGP7pwFkJU1QKgg0I53asDCDUrIOvSc+R9372aChjpUBXxWZPHj0hJ7QdpDiDpRqQlJLJcAkBLOa1NTTZtzAJOLWvU2ogkq0pcsTwAYOE0frWNsxy/TJC0kBJRsX0sApT1cFwdmPGDtvhBXwD5sxwKg1Ia+ybvV/hesQlaNBSoOoqcMwNiPEXABBY0uzRBKRoJVsfZe7bk8DFWaWqKg0F6F79Nm5xCVMEtTFEuDq9kkE1fmTu5esW8DO7sIJSFId1V8h6G44PygDMml3SWah6QewmYIElJJQo/lH5hUOOFKwSgmRJ8GuIm6VClSXSHoUsXJe4dmjyegaXNQS4pxH0IHzCrSNQa6gSGcWYcnJpBFKNSQa1Grqd29bR04UuCG6Og9hO0qDh5iJ6gFIFFbqDAB9yoUHpATBSVIWcSNKEqLBINnA1XuG34npCuJAQhUx2UCzelaw/dnsiWru5s+WRJDKTL3Ioag2DsSN2aJtRjcgoRlkdRQan43D4HDyJ+MBmTAGlJ0grJUkPc0CU6QSdydyIK5fiZGPkDFYYaFcwAQRXStnBHOt6Ry/7VFTJ5A94JUEg0vOKlX4pKfhDn9kcqaMLMXOLrnTNRs1L2pckUpSBltcLY2EpRy7Pb/tjpJGlBUeDQLM26jYRazTEg+EGghT7U5vIl6JM2cqUFVUpCdS24JFn5mg5uBFFR3OkaUfRBzkMMjHoUWSx84mUQYqYLsfhVSkzMNMmjUNSZneKU/VKqdQw8o2QhaXTMbUmjixGxHWDnhcTseWM+irmaBpMKGIxA1KJ2t9dIaczneAwgZiupiMaDmDszW8snifj/mFlZg/ma2lJ5h/WsLxMbsFUUdk8foakRoqJI0VEldhDJpoBS9krSf+4Q49ss7TicRKCSqZLlIcpHhHeXNd28Ifq0IuVgFRcsLv5j4wUxqgkgSz4K2uRuTapb4RTyy2t0Ucy9Rko96pYXRklXUhvOz+bRRxOPKUlApRnHP50do8xOJVMJ0agE01cQAA5uziIsQnVJlqSFGY5q/upFQ1/wCoRVCyPDypimSydMsOxYX4no/00ZhZPjAHsm2/yjxAOjV3h8ftBiD/AG8FcvyqbN/ESlkpKWJ3fZI2AFXoBDLrsNLk9yxOvEykGgXMSklhR1pDsQ1HhtmylLUrUtStJKQfacDidjyFoVlZeqTNSospKZiSdJqAFuT/AHeOqKzia5EjDoEtPhAK1JNB+WXLUB0dxuBEPbNAz74Of4OUmWgF0+GiQXqoFqH662ieZM1aU31Avz5dHsDWkK+XZt35ly16giWklk3UpwAE7JNfaNmN7FnxAMsJSmmrd6gsfW1T5bxVljcXz2RRD93SjUwBU1SR5BuI5/5jXGrdbr9lSU+ZKA9H4vEInlYKRU9aJ+NnD0jfEoIQnVVgKdAOI2gWvDI8C6uRMQpTWcsos7GtXPD5QVlZbNmSgsJUoEFlKpTT7oNGfhFbGDWKksW1NRxx8hDPmiUzQ4YBPhQkWCQGSAOQYQzJmpR9zQ+H6Naly3Okhfl5cwrNSFflqR5qFH9esayZDKINx8D1sPXhDQvsYuWjVNJQSHCeXmYBTsL4ikvrSGQp6Fqhxxozv5R0crlaZc1fw6EYXhd/nssZVgVrKVg6EAMVcTbSGuWAPQ+rUnJjMQwkkpqfxJpSDXgkh7C78YsZAiWoSQQNKUim2pTqJ9aeQg9m+PlyydRomyeP9RVy6iae2J2HRxSS23J8+/8AQQsxyEAEGU3NCir4K/mFXMMIUA7pJZ7B+B/KeUdSl5xInEJKdB2sfiwgT2nyYJ/EAdJosDcbHqIPFld8k6rQxqmtsjlS11LbfR/iLWExKAAvSC2xFAaV6RBnMrQopNSKeVwfMVifJpadKioEgCwuXs0aUeUYUlXZdx+M7whWrVuSLAbt/HKJ8JiChwoHQ7uBvxB/aBGPWrvAUJShVmR/+tibRbyrHBX4aqW6GnwMFQDXA59nVIn4qRKUARVShsdIJbzI+cdWE8PUxw3sljxKx0kq3XoPLWCj5kR0/OpU3vEFBt6PzilqrUkamgxxcGNE/CS1p8aAoDiAYoZtjECW+HIoNuEVcn7V4ZZVh5ixLnoopCt+aTuI8x2RoUSpBKSoM6TQjpaEclnHBKfrvgiyxapiQsxyv7UpUz72FJTr9kgVIIo4LVZwAY7blWBTJlhAqBubkmpeBGd9nZM8hSk1SXH9jccoLFLZLcRn/mxcI/gLfZ7KVLy+SJjajrWwsAuYpYatmUG5RLmqg5IgLJxi0MlSi1qCJp+LBTQw3LlUlSFYtLLG7kAc6xFGhNx6qGGLOZvOFqfVQHEwOON8DnyDM+LAJ4BoAwUz2c64FRtHZH6j0xGsxIYgmGIYiQQyFDrPBi/wiTHEsW51A84sdmsJqlT1mjDSKgXfj0HrEU+R+GHVYUrU9GD+sUM31lPKubIhMV3DB0hQZX6q78bD0Ea4UTaBKgVMEISSzPUsDudzwbi0TMUpoX2B4knb62jfJMrX3xWumg2JbzFam0A2optimTYDLylXeLILCiSxGp+YHwg9OxDBCAoooSw4KLcGFEjlaKk+eEkOlySQkNTh0Nf7j3OpSjNUHodKQRslCWfhYEtxhF7uWSujWeFP4KV/LQ13+niuvHoBIWklQLEho2kYijNpSSwdXi8/5iLFlOrxpUogM4FG8jEL0umCKWXT1yl6kAktUB7U3FRYQz5lnkvECV3ZI0oZQN9RLmtjWrjjAfJlNMVQFw1aXPE2gznM6VOUCJaQoi4ooNS4uzbvFxtOfQbqmXRi7MAxoyQx5k7AF97+UeZms2tQAsHD6QfP/ER5ZLIQEEalPqBPQMAOL7deIMQ47EJ1K2JoX5bhw9YrSjchVFPUSOUXuzcw94y16ZctOokmpZXhSnmosG4ObBoGzVAJZjq4x5g/aoA7W/mHvF6GPwZZYpqS/wA0N+a9oJqlAkKSQXD7k7l+MUc1wswpExOo0qwq93A/a9ohxWOK5rqYhSmH1xh97KYYK1EswFQoULbelfKM+P8AK8Hq8yxzwvbLpePuJPZrMVFQlgEq4HcA/t+0OnaDAakJUovShGzbGGXAZXh6q1av07RUzwI0qAAH7QE8uNytFHBmlCoW3Xmq4EfDSNI1A1HGC8nMROlAEvQp+DwCzQEApFdQrs0CcLjChKA9zTraHrHfI3Nl3KpAHtfJaak8UAehI+TRkuW0tOksSgOfrhaN89eZpWPddKuVaP8AW0ZhwGQ7Mwo/7RoQ+lHndUqmymZN28orrlaS7eUFsVKcqUKD6/aB84OeXGOfAhEuHnOC/tcd3e/WO79kM0GLw8uYfassfqFD636GODypVKQ29kO0H3NSVqP4C1BMz9OoeFXQEEHkrlCs0fmR47Rb0stsmvci+2TKFy8T94QCEqAdQ91W1RaLiftQkJw6lypMyTiXAEpK9UhQo6iVVG9ABtU1MdPzXDJmpBKQtJFd3H7iEbHfZ7gZhpLVLJ/IVJ+DEfCE480Nu2aNKWKUvVCVPyirln2wS1sJ8tUpXFPiT/5D0MdBk5gmZLRMQXStIUk8QQ4+cLGRfZZgEELWlc1qtMVTzAAfoYYczmJRQMAAwAoABC8jx36DsO66nRSx8+sB8TmDbxBmeOZ6wHU6pUya9EMPMqA/eIihuSV9G+NxjwPE1tSjZI+J/p4pTMQSWFSaACB+b47T+ENvaPExd08LlZXXDtlPFztSiYhBiILiQGNAXdmxMVpqokWqIZSSpQAqSbQMmLmxrytKE4ZlEkqclKRazEnax9bRRxy9ekJISOA4P9bbQSxqFJlJqWCWA6Oaeb3gPJkliwLqINSPCL1O1Yzd26TZTk7ZtpUtSUJIa9fIN1/mDqld0NOyg6iKelPR7RDkyZRC2JKgACRYDfT1NH/VtEhYrWpXs2SONHAfyaFTfNewBAnxzUJB8MtYUNqBWq3G+8TqBQNKiQksXpUkkX32fyiDBJPeEkCiVEcvCQAxrf6rEmNllPuhSSQGIcauIpvfqOcd9jinMmLUsJubFVylIc+X9eUWJGLSsP4jsC4Dt1UK8+UQzzR0qYijbHhRuEV8N4kuE0tRtqfOGRhu4IZXy2ehKl6/ZWAHGzEsfjtEKZ/dzCdWpCjVqG9x6vHq8C8uaojxSlAkWodTjbg/lFOTOcU80m3l/bw6ottoJ1YypxWkggsB7rbcRXb94zF93iVBSVMtIZafeIAoR+ZvXjFGThFTUPKI1t7JuenGBMtKkqq4UOoI/gwMY7XaO67CE1bhuBrtXnFUFjSh6vF9OPSsHvhqPEUV6sx84yVlwmeKUsL4o9lY/wBtlf7SekHF82yK9jSeNRozgO8OcnNyhCSncP6iFDA4YaiFFhUKJ2AD16ftF7CY9K0lADaXZ7kP8xw58oRqo7lwa3wjPHFJxl5/yHJPadSHIVSN5vbBKhzhPxJLmKSVsXaK2PBHujRzZk5DfMxpWCo0JFB8h15wuYme6ilmAUSG4vcBvg8WMuQqYL+ztEM1HhLmxr14+f8AMXIqkY+pyzi1TKi5pUok0c1503jzBqZegioqH3Fx8IkkJ9rlT50i1mWG1JlEMFaRpIu4pX0hq4Kc25K2STRXjSo5N9GB6cOVOlIJINABxO/lFrB4gEEqoRcb8KB/TaJBjV2koCXuo3Pp8oZDG5d9E4NPKbt8Iv4LstPWNWpFmZy/mwb4xJNyWYlK5cxDJWnS+wNCDyqPjFjKMvUQ86YtXBIOlPoLwUnYmTIKEKZOssA5c/1zNIcsMU7Rrw0mKNS5X5IOxHa+fhpYw+KlrKEUlzGJpwPIbGzfF4ldp5Cw6VCFfMsSFylsBQFm6QsoyRCkvJWvvAKp1aSTvRiIrZtFGTuIx4tnEeTqS8/QBQwuZnnIL1jnM3MVS1aJkyZLI2Wh/QpLGNZmcS/+YuZ0SEj1JPyit/CyQtSVjhLkrnmgPLnF+d2dmJkrT+YA+YL/ALRB2Axer8UsPE1XJLNufSnCOgdpcxQZR00IDhor5EorsbHc5KKXZy/CoCQUISAXIMz3lEFiQfdS9ABwN3jzFZEFoJZ+MGJ8t1EuBXhGzqAYENFd5ct2kbEdFj+XT7ZzPGZauWojSSNjyiopbR1OXKS/iDQidv0y0z0hDBWl1N8H5t+0aem1/wA2fy2uTH1ui/h1usALmwQyVBCgoUL+GB+X4QzVNZIqTyEH1KSpOhIDpLJ0vV+G5qx84sZslKkYuSfgOyfx0FladHt0omt+b7DjTaKqsOkylKoAV6akhgAGsl1GvCNMSRJCMOD7BBmqB9pZrfdKQ4Hmd43VMBkzQaeNKrgNrB3f9PSKe3b0A1RS7+UlwnvCVD3QEihcFyTZhtFeRiDVKNRqCQTw1Vp1+EWMJLkzJiUazrUWSXADnbWQwe1rxXxKe6WQULQpPhZRBN+QD7bQxRTAfuGcJNTQkuAPGSG4U38yeQjXUT4Ki5YkivC3Gg5GKmAnEArX4ncMp/eFAeXxjMPi0gOS/rx9IVXqo6PZQnYoBbFhqd70It6F6c40weNWUulgHsYG5urxP9fVo9y7E6Ukc/2EW1BEyQ1gy54KVvqHC9LM9KP8TAaflJBdKkh7B6tzgispluSC4NG4sODlgfqhiyUakgnwFrAfNrA8+cU09nK6BYIwq2bQo6k7jb+ot41OtjMbWoA6msNgWjbugK2SLhO4+f8ADmK0+YFEpUalyNm5fVmaG7t3JNlWbh1IWygz1HA9DuImwl/jE+CxKVpMmb7LkoXug8+TXjydgzLQrURwYft6cPOGqSSOcb5R7icaJmpClHxBhMO/JT1YtfakDkJWg6CnSoX4i30G484mOELOCC/rdul6Rem/8MA1IbSd9O6TXY2uxcb0DcuibK4USlJITXeorXhR6GlIxEjVLdgz7X63fyMUVzjo0WGsq8y38QVwWMlpl+Jm3G9to52kE8s/c0yyXomBKj7VOT3HkYrYtCwpSAWANSf2gli8YgIKZYopiqYbk3ASPdSCH4kgPYAazknEJQqWkqmkhC0JBKibAgCv0IiLqXPTJk3JX5BmELA9TfkYJhzLRbwvU+vpA7GYGZJKkTUKSXsd68RS3OkMPZjs7isaQJMkFFAZilFKE+bVPJLm1N4a+fpIkq4Ys4pI1eCgS7q2eH/sp9nuKnyjOnTDh0Efhgp1LVwOkkaUdS54AVh+7MfZzhMF41/jTSx1L9lJH5EmgrVy5fhBrM85SlJD12g4Jx8i45pQ+lnO8N2Tmyyy8QFD9MvSfiowPR2PGIxhSHUkl1El/ClganiWHnyjztF2sIJCbw39i8zlSUqM4kKUEjUxIo7igJFTD020y9inmyQnJ22lx+QTnHYABKxJWuWVcCVJ/wCkmg6NARWUqSAlRebLbxihJavxc+cdcl4+TNfRMQvooE+jvCf2owoQVTQWAFef9xEJU+SdFqXDJtytib2lwAm4dWoOpKXfgQLjrAvs12ZQrBpUtCTMmTdSCReWPAQDxCgVMNjB5eayJqFS9WlakkBKgzluNvjA/L8SuRKRIUrVKd2IFCaundNdxWEa5TcLh2jSyZMUcsZS88f+l5WVzJJUnTpEseKopuAkXLizAxth8QpbBT1pW3nFzETgvxEuWuS5LDc9I1Ch4eRH7x52ep3eDUSoimyCAC9/qvO3rFdcwiCWJX6fX9n/AHQHxKoWslsU8k/B4cWXgRmuQy8QSoHSs3Iseo/iJ8UsiKIxukvF3HkkuYMCWXctuXlEGNy7uQ0oKZPG5JuS3nFfBSO7HektpUAkbmrksfl12EG0Z+mckS1AhSXILUI3c+6wG8VMZLIrpBAFeL1t8NuMXoSn1IxculxfXCX/ACa52h5qzoJq5WVAXG1GVT949lL/ABe7UHBSEtQVKXS+zuzvxMaTwVIStT6SGBYOdNGHoxMD8Ti/CtTAFSxQXuTc12+JhijxRTnjcDdUoA6SJLg2LJJ6k6QPURmPzUqHdzEIUQGBKtRSH91QU5fqY2zucJpTOlhlkfiPpAJZi3HduDttEmGmkytMxBUgWercdJ4PVhVz5Gb4sXYKSSosSE1sA59P7i7PywiUZkvEBWkAlCkLQpiW8JZST5qEbyMGhBCgokWAIbjcGo4RFmGO8JSEgMflUDnEfMbfpITBmIwRZzwtFNckgtBiZmbtYAWDVPV4IS5EpSQSUgtwEOtoZtTIsctYKSty30x4c41TiFJ8aXJKqPsOnPluItYoM4NQbF/Faj/TQNw+MShY1J9mxBJb1vd6j0itDlCUGpktRBVLJP5kjYs/r6vAmZPStJU3iTvpqDtYcR9Ui9kZWZpCPGhXtNsDxOx+bQXVkUoKKjqPJ2Hwr8Yheh0y1p9Fmz/QuPfwL+DqSp3ADseItXq3k8XFo72UpvaQHIJukkP1Iq8GRJlpDBCW6P8AONUaEl0oSG4JAve0EpKy8/hGWK5aFfvdJc+zcv8AX00S4zFJFL/GhHpevmYu5jlCFg6DoPOo/kdawEOCVLUAsV2Nwehg9ifJnZsE8X1IlwmF1F1DwuzA78OUbY5QAZhzDRZx6ghgBpPBxWA02Y5LhybVjl6nYklXPBozcOkdzyUhOXYdSTJw0nuULdnWtRQCom1XepcxwSQXFzwjqf2ZZzrlfdzLC8RK/wCEVlgJZrRzdBfmxDQvURbjwWNK0p8lTOEpZZCVLf8A5g9rd2MO3ZPtWEAYcpCUISyAkUAHADlCx2ixSBNISvvZmklZHsvwRxbjCnhM70LJBdkkU6N84ZpOmFruWqOs512wQAaxzvtB2t1OyoAzZs2cVFStCRclzdqU6jpEKpUuWopUkH9RLkG3Br8hD3kiuimo12Zl8ozpyVzDpQlTgG5IqHfaOi4WekoDKB84W8gwurxGtb+rfAwfnyE6WIB6iHYW3C2b2ii44b9yHFEPAjN8eQhipR5EkxZxGHAtTpT5Qv5rIBe56kmGjMjZp2WxIOOllRsFaf8AVoIHwJhtzHA6nMcuVNVKmJWk1SXHlHWsizNGIkJWNxUcDuITLsxNTe6xcGLMs6VW+UHMKaBRIY+yxf5QyZP2FlzPxcUb1TLdmHFTVJ5RPP7OSpPilgJq4SGYkEXH1tGTrdHBxeSPFF/4f8QmprFPlMVVTNT6QSwejlhxPKsRKwyijvG8OrSC4qrgBcxdzvRI1BIDTiKv7LKchurfCIcvzfDz5yJU1RRKlSzo0/mpWnEPGfj0lq7NXJq0uFGv1Buc4aWhIdfjbxUpqPupbgLmFfFJL0rBLNh+IoBWtBPhUQxvYjj8/hFGThSVpcgCpU/5QHLeQMaePFGHR5/U6nJkk4vo3wMlkKOlzRLM2+olRNAKJ+FosKmKCTMJGl2SEuSS7XZmBufK9rOpCMPrmi8zUiWDUulJDnZNKny6CMwxJJY3IDtslvZTwG1P8tXLAhklDpkmcBUwIUjUSKb2uOQqS8CNWpXKxHMfzxgnJIWgp1EaDcNa7D42PyihqBUpSSohxTdubC5LWg0+WgXJtsKZbKBStC62LDgSxbz0xVOGcqMtTEOUjc71aJsPimXQuWKVENQHmOBA/wCkR7NMxKiBMbqrnyDGFyu7FsroE1aCWDbqVez36RRWfDWhPxEHMNjlKBQopUNLqB3NBcCtzTlAZcnwEkuxOlN2f/EFCVN2jikiWCD6xIkqahIj2QsuzXiZVLfGHjEGMZiwgpWgtrACgHYndW4HIcDaKeU5HMxeIEtHsmqltRCdz12A4kRkZCsUFuK+R7YOSOtr7Oyk4ZMvDICVygSALzRcud5m7724MnT1G8ZGROrgk00bn/zuryZMUscuo1X5spKmxqCSQA5JoAKkxkZFePZt55uMWwpLyggPMPi/Ik//AGNh0HwivimHhUhLdP3NfjHkZGioJKjxWTVZMzuT/YWs6fvC4YXB2I5QJQgEqd0hn1cPTcmkZGRX2qLpEro8ky9NTvt9b8otS1EFwopIsQSGPl6ecZGQTJsYMqlqGlaiR1rf+mpEGY4BA1KlqBcksRUVoAxMZGRU3O2yZTbXIOGJUE6SWHstyd/mIj1EqFzsCb+XAbRkZFikyI8uh5y+cmVLCbqupuJjybm4jIyNLakqR6eUVGKiukQTMcDaBOPUTtHsZHUA42hazCVDJ2Bxwly1q3lrGpP5kqseoIPkI9jIVNcmdkxxc9r8jhP7doS5Kw97xSyLtOvEzFhAWtKA7saPbyYH0jyMirnV42jPxKpprwC+0Wad6kpLUU4Dj/O8B8IoiYkiwrbk0ZGRThjWONRGZM0smRORYVM8XX4EfvG2WM01anbTpfckkOAf9IL9ekexkOihcvqIcZJK5UtSQpSrEBJPvEXgcuWtIcy1eY258L2jIyIbrgBmzSSCxU7WIb0rxa8DpSVJs45/QjIyD+k7ouSEaUlavaI8iTbfkT5RYnyVTJAmhWogsoUo1bmpJvTgYyMiH7nECJcoIHidXvcRR6cd99vOKplENVn+uEZGRPTIIEpJFPq/8RZEw7h/j9cfOPYyGj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data:image/jpeg;base64,/9j/4AAQSkZJRgABAQAAAQABAAD/2wCEAAkGBxQTEhUUExQWFRUXGSAaGBgYGBwdHRscHRgcHSAgGh0cHCggHB0lHBwaIjEhJSkrLi4uGiAzODMsNygtLisBCgoKDg0OGxAQGy8mHyUsLyw0LDQsLCwsLCwsLCwsLCwsLCwsLCwsLCwsLCwsLCwsLCwsLCwsLCwsLCwsLCwsLP/AABEIAKgBLAMBIgACEQEDEQH/xAAbAAACAgMBAAAAAAAAAAAAAAAFBgMEAAIHAf/EAEEQAAECBAQDBQUIAQIFBQEAAAECEQADITEEBRJBUWFxBhMigZEyQqGx8AcUI1JiwdHh8XKCM1OSotIVQ1SywiT/xAAaAQACAwEBAAAAAAAAAAAAAAACAwEEBQAG/8QAMREAAgIBBAECBQIFBQEAAAAAAAECEQMEEiExQSJRBRMyYYFx0RQjkaGxQ2LB8PEG/9oADAMBAAIRAxEAPwAWoITJU1TrAJ4klRIbeif4inJWooSFe0oOmnzPGMlzQEzAhP4alJJHHwrJueYP+YqYycqWGAYEjerAAAWDMw/uMtxvgiXsXU4gL1BQZYdWo8k+t2t12ilmGDVp1FLKuQSHG7jiDT1i1hsdLDTFJBHvM+4IYtWz+sWs9zAd4SFAuTQFwE7MRd0lN7H1h6j6b8oX5BOAxtAlIrzao4t8Ya+zuYqQe6WXT7r7cul4XJODOqWZYStlApD7mpFWeu/IQySclViQJgUlLOlYDghYJIozANppzPCHYnUk49kT5VMPLUYhMuL/AHBAqIjWho2EzOafkp91Gd1Fjyj2CsihbzOSVTSA+rSNPlX+fQx7l/dSgWdSwl1AW95W9AWNfKLedrqlgHLgk0oxo/GsK2KnKloXpbxlL+EAMk/EEs4t6xlyyPHlkl/X9S3GO+CGzC4kTBqAIJ32psG+XXnEYQ8lLJ1dety3rC7lWYrljWGZdS6hd62NPMbw45cNUsOOL+sFp5Oc3ftX9w83pxpf7r/sLk+ZpOpZbTQUo/JtrfGJMizxSFlChqSSKcBYsfQ+Zi1n2DAqNKCHIJd61LVFabP5Qo1EwgtLZJUnU9aWbiYXkg4TtMLHLdHo7Th0IYFIFYyeaVhI7EdpVDTJmAaSPCqrg2Y/Lq3GHkeK8WIT3qw3FLhFLRwjxJMWpswJDARVKnhqFvg9Yx5MlE7xosHjFWZMPGCSb6Ac0lyZMpFHEYoAsSHZ23bpAPtT2pRhhpDKmHbh1jnic/mGaJhUdQLxzmo8F7T6OMuc3F+PP6v9jrh4xrArJM1SoplvRadcnp7yOqCCG4DlBsoh8XaMnUYJYcjgyGMeJdEZoghNETwPxeEDLNHNr3gqJfCBWNxaVKMt7FiWBHPfg9eXrV1WSEYeofghJytdA2RLeXMZqISCkPWgJryBLRW1ONFzsGIcCjddxWCUuWQFsVaQCGULsGcHjR/KAeZ46VLWQ4HJhzZ2oHNT9CMlLdaRoy6TIMQtMknw63GkhPBSdqsWeKeEwwUUAFRBId/EEk0dJAdiPqkTY3FIUCEKKifaJG495NyDGsvGaEEaSSVBWrSXDW57+h5wzG3t2sBxfaJMQtEruATpclSi1WEwf+AHrC7jpmqYtQ95RV6k/wAwczDHiakhUnSCQAQlVNLqIBL3ck8uUBSlPulx/Yhrl4ChHyxw7K4RM3DEOCoGj101PPrBTDZGhCQFuVbkAN8RAb7PcWqRiUomB5WIfu1cFpuPTbmOJjrJlSd2eLePY4q1ZWyQkpOmcunTSJdWUSqo40BIFb1LHm0V0zBMdBJY1Y0Zm51r+5ixjpbIA1USfIjTUHkbWrFrLZeH0zZs40ACZYlhJJURrfUVC1fQxiwhustSK8mSCVo8IdIZI3tvvvSAuHQkztBJSHAfgAbt8fKDkvB95KlmUp5il92lBPstV2d7bjb1gNneSzB3ZICnB1KSQQ6bi+wF4djxyQJ1LL8hRKWpQYhgEMGbwsS3OCcnChLtvfn1hZ+zTOu/w3dLLzJDJJ3KDVB+af8AbzhsWqNGDW3gS0r5JNAaK06WHjdeJCRW25NAI9Uh4lOiWk0RSZCd41xeGHuxY7uI56whClGyQTUt8doLe1yA4RqgBmuBJQpTDwpJclmpCfnspPdp8Y162UgXQgeyeeq79LGCPa7P1zilEjUhIBJJoCogjzADjzMDsbNTOmKUdTqrxrpAZ9g+oDk0U8+SM+UMxQ2lbJpaJ2JCVFMpAQopqwSQKXJJcgFusO/YxBWFJLqFCFGz7iu+/SEHNJWgpUnwkUI5tX1eJ8BiZqmXLmrC0sQkEgEjch2epr/MKxZNskxkop9nVM2ymWUgFBUSQKEAsTVzsni1Y51m+WJ+8LMsuU+I1JHvaqk2DgOd0x0HJc1GJk6lhlVSsAmh+YgPnGT6e9mJKQVAJQGfSCyWqW5vtVotTW7lEKkc+SVaBpBZgpwXbg7ezXjxjqvZvMjiMOiYWCrLH6h/N/OFLGZaqRhghVG1KZAA4k8SSQHLNQRN9n2LOqbLcNRQHz/aAgtk69zm+B1mJiKYRG5EaRbQhsrrLwl9t+1Iww7uXWcr/tHHrDRnWLKEtLDrIpwHM8vrhCJPydKCVq8S1HxTFXJOwHujkITm1Kx8eS9pNN/qy/H7/sIE+VNWSpQJJqXvFRaSk1BEOmOwTVaA86U4NKc4qRzt9lucPuW+zc/vZSpL+OWe9lF6t7wB9FDoYbck7XBxLxVDYTdj/rG3UU6Rz/BTjJmJmpAdJccxuOhDjzhgznDJcLRVCwFJPI1i7hy2uAp4I58dT7R1OSgGoqDvE/3WOUdmu08zCKCVOuS9Ubp5oe3+mx5XjrKc0kqw33iUsLQ1DatmINiDsaw2WWlZjZNG8bp9e4JzrGplpUlLmYBttxPMgcOIhexM0plqMxIDkHUeRb1INRGuY4pOoq1K/DAUriVLDsaMOBf8vGBeYqdAKvfqAn3dz1NL9IyJzlOe5jo41FUbZ1jUqVpT4UlyGLFX6bFg5LX+MAsywSRZtQfUkWHAObm+5iwTqQ71T4dhsGPxEeYaXpP4hZRJD3dQ4tRno71dhYxML5DaK0vCKQAxUHAIazc7cdouYHLzMmBKwpLBTkcEiwfdmp0izIlFSSCfEht28OzHcbelonwilgBJWsEquohtJpUF2qbijc4iL9VMFm2BztHtmYUKRKISkgnxKlS0AtRJHhJ2NRcQDxRSqaVI9k6eX/tpB/7gT8YNz8rQpK9K0apCSvUhiCdYYEuxFDTj6QMXNVNmKKwQqmoNpYgBNhYWtFqXXJON2ysrMEywuUsqqQuUpJHgWkliAfQsR5x1DIcyGIkImghyGUBsoUI9ajkRC32NyYz5oCpaZspwmYhYBooEvyIKDXjFTtf9npkYlScOVd0QFJB8TPQhyXNQb7NDMeRwVg5MayOj2Yvu0NVnJdSi9rNwoIr4zBCQpAYBPh1EgsVFIUEqrdjfbyjXGT21E1DO/mxq99/qu+MxQnvMUO7Kz7SkqCCpgbmj+FJblFOMeCxkXsbZZh0qmsUqIBJQmUq6hUgktdL8vlG2bYJpYHcMZ6lLlqSEEs+oksVGiQWAIet4N5JIUuX3adQOhyUKQ5WFagoag7EklnHC1tsQF/eUply1rMtBQlCygJdd9Kg6AW3Y7i1mw4QloS8izSZhSubKUAQWCVOywo1FrjSCK7Gl4692ZzlGMkiYmirLT+VTVHTcGOdz5YGDmSe7lg94lwJqitKitQCSjSxNOLbxb7AZinDT1JWppUwKcn3SnxAluKeG5aDjPa6BaseO1WkyFyifFMDAAso1FhwG/Vt487JTFGUUKr3aigK2IB26Fx5CEPOsavG41PdHT40plvsynBN2rWkPXZ3DkTyqUdUhaTqD+yt9YIHBWtXk3CC3+qwNnAdKIqZkl5SwxLpNB9UgkuVGpRyg27VAbRByzK/vAWLMmhOxUSWZmPHzvEOK7PdwO9mLACbC/ukNzrX+Lw9mXKkpZ9ILsOJbaEPNZ8yeFP8A8KUlS0qWnxKSFI1B3a+77N0qPbBJdsNJi3nqNID12B4s7txD06+gYuyOVy/wJxmS/EhQXLWtLu6gKHoPWF3tjmKVypKEpKDKSEKSWfV7RV0LgxvkmMGHkyiZWHmCYK95KQo1LXKdRUA1CWrtHQai7YxxtHVsPlSUrUtIYrZ2NC27WfnE65HnHIJE6ZJSqcgrllajp0K0pZqAJlsNVjZixhr7Mdui5RjKgHTrADppdQFCHewfrFmOVdC3iC/a3ClUghNzSjktcgcAWqeELnYyR/8A0vVzLJ8iQ3wjoi0Sp8vwkTJSxdJoR1BtFeTlqEzFTAA5ASOSQGaJauSkDtpUZojRYaLRRG0qV73pEajUfKhfknT4HlnXgCYrC7H2jUn6sAIC/ddZ1NQez/PnWGvESndwxVfpwiCbhWFPr6pGL8xt2+z0Dic7zvLyshAFBVXThAXHYLUvQLC/lHRp+AKUqO6jAj/0tgVEVPyhqmLcTnmZYVqQRyNfeYdck+1KLp/0q28lP6iL2Py8k2oK/wAQOwCTKnpVsfCror6B8ot6fJUkdje2YOxcr4R7luYrkk6S6Ve2gk6VdRxvW8Ec3w+lZEBVpYxoSimqZGSHNMaMqmiYJiivT4gSSWZ3u1RbaI5z6lAlSUyw4WCSFbtUeIvSpgHgsUZanqUn2gG9Q9NQ2P8AMHMdjidCpZDBFQKlQehN0itwQDSKM8Oxv2M/Lj2v7FbGTgv2VKISA7liTvw9K9YuKlS1l2VLOqwVqSQwdjUOFHVSz1aKaELTMAUQFrRXwszvRQIv4Xe1Q0GDlS0ypczvNCZqvElTMlSSSD4gODuK7REE7aFMp5eCpYmS06qMpLs4F01eodJAbbeKWJUSShHsFiQz6S7U6vtyrDHhZqSpctSClZopctIKJh1UUUkAgmtBTmIF5plZl2LPXVu7+JmNQCHHUcYGSjZCCOR4DTglTEnUVTAVBgyBLOohRJsob/qgGrHGZPXMJBJO4DBjRLAbAAeUaYfN5smVMkSSSuerQkEBmq6q2PPzNopysEZBCC76Qo3F/wBoc5XFImEalbOnfZEppuIT+lB8gpf/AJQ/YrCoUpyKxyn7L8ySnEzSpaUJMk1UWDhaaOd2Jjoiu0GG/wDkS/8AqENxuonTimzjudoTqYEEnwm35Wtz6R0fsplCZ8qVNm+My3T/AKiBdY94hyz2fjZB/CmzAqbN0gnUAElamDD2QzClK72jofY7NpKUGQjWGL6lBgonzOk09mKSlTofNXI17RdlJCUrmy2kaRqICSUU/QOPIcITMbPQhKkTZaStYqQfCFFtJUE2Uki1DcbvHTMyy5OJAKlFUtL+FJuRxPLh6xzztSqTPngakow8sAS9CX1OxUos25NSfdO5g268gMH5VgZOIxElKx3S1VUpISEK0oABAAodZJLsOsRdpMpTIShfhSsKUCkg+PStJFLs/eBze3CKAmCVMExJJ0rNQWdO46EFiKvEhkJUVzCSsFQfUli6gSbOGTatztSO32gAhk+ZAThOXKSELm6lJR7oShQ0o3A8YNw+mG7s08jFy0S64WajupauclDh+ekfE84SMpwCdRWtZSkUS5YMTe3HhxMMnYrORLxKUKYoWWAPurI0pUDxIJSeRHCBWVNkLpnT1IjTRG650RfeOMWItk7RV7bYklCpSdk6yXFgOF3secIuLxypqkS3CZUkL0nSXIbUyq+KoHnXYQ09rM8kFMxMtKiSQVTEkAPaj38Lgn9QvCjhc0JXplgpCQVam1LJZ2Fkv4QfZ284rPmTI2gbtTj0TRK7uzLJ4uZiiAotcJI9YMZUqUcGmWvUJgBXRLsPDWvssAd9xWIc1yqVKm6qkJBGlTOVsNRLJT4XJbpFHCoVML+tmvEzyc0d9humdxiEyzIVomIQlIBcFJAKXUCSGALuKgC7tpVMbl5llClsyh5s/hUr/VcfJos4mWEKGm+5Gxfb+ImxWcKmSxLWag60ra5FGU17AdAIlZFJckEvZ3tFMwigwJlO0xBJq/vJ/UGPW3Ax1yTNQtCVpLpUHB4gwgYXsyWxTywkJLg6rakDwgAAADUVFn2Ai19m+YlImYZdkOtJ6HxD5Hzh0JOLpkNDks8II/ddKQOVesDMTm0qQtPeKAGz7nb4xdl5qmcHQQRyirrZ3SLekhL6jO4cxk3CiJ8JUxri5lWiikX90t1AjHSg1ngdmGHBGnk5g5oiCdh3L/X1QRFjWkI+NwDDmfmT9ekL+aZdRXIs/lHQMbIsSLfsP5hbzKT4dIuf8xYhIRNCxnCXQlW7VhdxCYZ8xT+EX2MLa424u4ph5eaf2IBFzLcepIMoaSlagWVZ7VN2r/i8UhHi4hq1RWnFSVDf2rRM+8S0zEhMwIR7JLEcAdulWe8MuZ5KvRKNNKUkErooNVLcSACNXCFCXiVTRJUtRWrUip2AUAw6Wjs2ZYqXJQVzVBKXau5JYADcmERV2ZuVONI5niU914ASZqq0AJcAEPQlnao5RXw61q/DKwNBJ8VdNLvag+XpmNzh+/Kie9StQGmgIqCKE+Fx8RXaAuAxa5juNL3IFCBVuj1I3aKskk+CY/clwk6WmapZYJbSh2duOzE3P+YgznEd5OBBfwAPyClfzArMKgTPcUssOXHz2jbELlrmLMlOhBJ0pJsNqtwiYQ53Nhr6g32ZwcudPSidMUiWEqUdJb2U6uBNuHKDM7s/h1nVJRiVINiFEDy7ypoxcOC9ID9ipqUY2SVkaSpSVPastd/MgQx9o8fiZk8qw/eiUwCdPhB53re/KHtpIHI3fAuYBSEKSnQWVdQo/TyfpWGPA4xSETJUsMhZOoPqOlNTV7BIHoN4W8BPCnUygm4Y3LVptXasG0zAE6iCB725a1fy/XOM6T5OsL/+uLQhRlzSH8Ewbku4WHsSnwk8UmFuRiZIC1YtQSo1ly0PVyWdQJYjy67RLJxQ1KQdDUcA+7xIAvYg8r0gXnuHDatLkOLOQxq/nDMcqlTJcvJpIW+oUAYGtWc7niXH9RV9lXDiOH1eK+DmqIWSA6g1fn6tE06WdIWTcMaciHMNcaZwawCmTrWXSKB7BuH1vBLs/hJUxM3UooKVS1oUATaZUWuQaB/lCnLxJCSliwgxlGP7pwFkJU1QKgg0I53asDCDUrIOvSc+R9372aChjpUBXxWZPHj0hJ7QdpDiDpRqQlJLJcAkBLOa1NTTZtzAJOLWvU2ogkq0pcsTwAYOE0frWNsxy/TJC0kBJRsX0sApT1cFwdmPGDtvhBXwD5sxwKg1Ia+ybvV/hesQlaNBSoOoqcMwNiPEXABBY0uzRBKRoJVsfZe7bk8DFWaWqKg0F6F79Nm5xCVMEtTFEuDq9kkE1fmTu5esW8DO7sIJSFId1V8h6G44PygDMml3SWah6QewmYIElJJQo/lH5hUOOFKwSgmRJ8GuIm6VClSXSHoUsXJe4dmjyegaXNQS4pxH0IHzCrSNQa6gSGcWYcnJpBFKNSQa1Grqd29bR04UuCG6Og9hO0qDh5iJ6gFIFFbqDAB9yoUHpATBSVIWcSNKEqLBINnA1XuG34npCuJAQhUx2UCzelaw/dnsiWru5s+WRJDKTL3Ioag2DsSN2aJtRjcgoRlkdRQan43D4HDyJ+MBmTAGlJ0grJUkPc0CU6QSdydyIK5fiZGPkDFYYaFcwAQRXStnBHOt6Ry/7VFTJ5A94JUEg0vOKlX4pKfhDn9kcqaMLMXOLrnTNRs1L2pckUpSBltcLY2EpRy7Pb/tjpJGlBUeDQLM26jYRazTEg+EGghT7U5vIl6JM2cqUFVUpCdS24JFn5mg5uBFFR3OkaUfRBzkMMjHoUWSx84mUQYqYLsfhVSkzMNMmjUNSZneKU/VKqdQw8o2QhaXTMbUmjixGxHWDnhcTseWM+irmaBpMKGIxA1KJ2t9dIaczneAwgZiupiMaDmDszW8snifj/mFlZg/ma2lJ5h/WsLxMbsFUUdk8foakRoqJI0VEldhDJpoBS9krSf+4Q49ss7TicRKCSqZLlIcpHhHeXNd28Ifq0IuVgFRcsLv5j4wUxqgkgSz4K2uRuTapb4RTyy2t0Ucy9Rko96pYXRklXUhvOz+bRRxOPKUlApRnHP50do8xOJVMJ0agE01cQAA5uziIsQnVJlqSFGY5q/upFQ1/wCoRVCyPDypimSydMsOxYX4no/00ZhZPjAHsm2/yjxAOjV3h8ftBiD/AG8FcvyqbN/ESlkpKWJ3fZI2AFXoBDLrsNLk9yxOvEykGgXMSklhR1pDsQ1HhtmylLUrUtStJKQfacDidjyFoVlZeqTNSospKZiSdJqAFuT/AHeOqKzia5EjDoEtPhAK1JNB+WXLUB0dxuBEPbNAz74Of4OUmWgF0+GiQXqoFqH662ieZM1aU31Avz5dHsDWkK+XZt35ly16giWklk3UpwAE7JNfaNmN7FnxAMsJSmmrd6gsfW1T5bxVljcXz2RRD93SjUwBU1SR5BuI5/5jXGrdbr9lSU+ZKA9H4vEInlYKRU9aJ+NnD0jfEoIQnVVgKdAOI2gWvDI8C6uRMQpTWcsos7GtXPD5QVlZbNmSgsJUoEFlKpTT7oNGfhFbGDWKksW1NRxx8hDPmiUzQ4YBPhQkWCQGSAOQYQzJmpR9zQ+H6Naly3Okhfl5cwrNSFflqR5qFH9esayZDKINx8D1sPXhDQvsYuWjVNJQSHCeXmYBTsL4ikvrSGQp6Fqhxxozv5R0crlaZc1fw6EYXhd/nssZVgVrKVg6EAMVcTbSGuWAPQ+rUnJjMQwkkpqfxJpSDXgkh7C78YsZAiWoSQQNKUim2pTqJ9aeQg9m+PlyydRomyeP9RVy6iae2J2HRxSS23J8+/8AQQsxyEAEGU3NCir4K/mFXMMIUA7pJZ7B+B/KeUdSl5xInEJKdB2sfiwgT2nyYJ/EAdJosDcbHqIPFld8k6rQxqmtsjlS11LbfR/iLWExKAAvSC2xFAaV6RBnMrQopNSKeVwfMVifJpadKioEgCwuXs0aUeUYUlXZdx+M7whWrVuSLAbt/HKJ8JiChwoHQ7uBvxB/aBGPWrvAUJShVmR/+tibRbyrHBX4aqW6GnwMFQDXA59nVIn4qRKUARVShsdIJbzI+cdWE8PUxw3sljxKx0kq3XoPLWCj5kR0/OpU3vEFBt6PzilqrUkamgxxcGNE/CS1p8aAoDiAYoZtjECW+HIoNuEVcn7V4ZZVh5ixLnoopCt+aTuI8x2RoUSpBKSoM6TQjpaEclnHBKfrvgiyxapiQsxyv7UpUz72FJTr9kgVIIo4LVZwAY7blWBTJlhAqBubkmpeBGd9nZM8hSk1SXH9jccoLFLZLcRn/mxcI/gLfZ7KVLy+SJjajrWwsAuYpYatmUG5RLmqg5IgLJxi0MlSi1qCJp+LBTQw3LlUlSFYtLLG7kAc6xFGhNx6qGGLOZvOFqfVQHEwOON8DnyDM+LAJ4BoAwUz2c64FRtHZH6j0xGsxIYgmGIYiQQyFDrPBi/wiTHEsW51A84sdmsJqlT1mjDSKgXfj0HrEU+R+GHVYUrU9GD+sUM31lPKubIhMV3DB0hQZX6q78bD0Ea4UTaBKgVMEISSzPUsDudzwbi0TMUpoX2B4knb62jfJMrX3xWumg2JbzFam0A2optimTYDLylXeLILCiSxGp+YHwg9OxDBCAoooSw4KLcGFEjlaKk+eEkOlySQkNTh0Nf7j3OpSjNUHodKQRslCWfhYEtxhF7uWSujWeFP4KV/LQ13+niuvHoBIWklQLEho2kYijNpSSwdXi8/5iLFlOrxpUogM4FG8jEL0umCKWXT1yl6kAktUB7U3FRYQz5lnkvECV3ZI0oZQN9RLmtjWrjjAfJlNMVQFw1aXPE2gznM6VOUCJaQoi4ooNS4uzbvFxtOfQbqmXRi7MAxoyQx5k7AF97+UeZms2tQAsHD6QfP/ER5ZLIQEEalPqBPQMAOL7deIMQ47EJ1K2JoX5bhw9YrSjchVFPUSOUXuzcw94y16ZctOokmpZXhSnmosG4ObBoGzVAJZjq4x5g/aoA7W/mHvF6GPwZZYpqS/wA0N+a9oJqlAkKSQXD7k7l+MUc1wswpExOo0qwq93A/a9ohxWOK5rqYhSmH1xh97KYYK1EswFQoULbelfKM+P8AK8Hq8yxzwvbLpePuJPZrMVFQlgEq4HcA/t+0OnaDAakJUovShGzbGGXAZXh6q1av07RUzwI0qAAH7QE8uNytFHBmlCoW3Xmq4EfDSNI1A1HGC8nMROlAEvQp+DwCzQEApFdQrs0CcLjChKA9zTraHrHfI3Nl3KpAHtfJaak8UAehI+TRkuW0tOksSgOfrhaN89eZpWPddKuVaP8AW0ZhwGQ7Mwo/7RoQ+lHndUqmymZN28orrlaS7eUFsVKcqUKD6/aB84OeXGOfAhEuHnOC/tcd3e/WO79kM0GLw8uYfassfqFD636GODypVKQ29kO0H3NSVqP4C1BMz9OoeFXQEEHkrlCs0fmR47Rb0stsmvci+2TKFy8T94QCEqAdQ91W1RaLiftQkJw6lypMyTiXAEpK9UhQo6iVVG9ABtU1MdPzXDJmpBKQtJFd3H7iEbHfZ7gZhpLVLJ/IVJ+DEfCE480Nu2aNKWKUvVCVPyirln2wS1sJ8tUpXFPiT/5D0MdBk5gmZLRMQXStIUk8QQ4+cLGRfZZgEELWlc1qtMVTzAAfoYYczmJRQMAAwAoABC8jx36DsO66nRSx8+sB8TmDbxBmeOZ6wHU6pUya9EMPMqA/eIihuSV9G+NxjwPE1tSjZI+J/p4pTMQSWFSaACB+b47T+ENvaPExd08LlZXXDtlPFztSiYhBiILiQGNAXdmxMVpqokWqIZSSpQAqSbQMmLmxrytKE4ZlEkqclKRazEnax9bRRxy9ekJISOA4P9bbQSxqFJlJqWCWA6Oaeb3gPJkliwLqINSPCL1O1Yzd26TZTk7ZtpUtSUJIa9fIN1/mDqld0NOyg6iKelPR7RDkyZRC2JKgACRYDfT1NH/VtEhYrWpXs2SONHAfyaFTfNewBAnxzUJB8MtYUNqBWq3G+8TqBQNKiQksXpUkkX32fyiDBJPeEkCiVEcvCQAxrf6rEmNllPuhSSQGIcauIpvfqOcd9jinMmLUsJubFVylIc+X9eUWJGLSsP4jsC4Dt1UK8+UQzzR0qYijbHhRuEV8N4kuE0tRtqfOGRhu4IZXy2ehKl6/ZWAHGzEsfjtEKZ/dzCdWpCjVqG9x6vHq8C8uaojxSlAkWodTjbg/lFOTOcU80m3l/bw6ottoJ1YypxWkggsB7rbcRXb94zF93iVBSVMtIZafeIAoR+ZvXjFGThFTUPKI1t7JuenGBMtKkqq4UOoI/gwMY7XaO67CE1bhuBrtXnFUFjSh6vF9OPSsHvhqPEUV6sx84yVlwmeKUsL4o9lY/wBtlf7SekHF82yK9jSeNRozgO8OcnNyhCSncP6iFDA4YaiFFhUKJ2AD16ftF7CY9K0lADaXZ7kP8xw58oRqo7lwa3wjPHFJxl5/yHJPadSHIVSN5vbBKhzhPxJLmKSVsXaK2PBHujRzZk5DfMxpWCo0JFB8h15wuYme6ilmAUSG4vcBvg8WMuQqYL+ztEM1HhLmxr14+f8AMXIqkY+pyzi1TKi5pUok0c1503jzBqZegioqH3Fx8IkkJ9rlT50i1mWG1JlEMFaRpIu4pX0hq4Kc25K2STRXjSo5N9GB6cOVOlIJINABxO/lFrB4gEEqoRcb8KB/TaJBjV2koCXuo3Pp8oZDG5d9E4NPKbt8Iv4LstPWNWpFmZy/mwb4xJNyWYlK5cxDJWnS+wNCDyqPjFjKMvUQ86YtXBIOlPoLwUnYmTIKEKZOssA5c/1zNIcsMU7Rrw0mKNS5X5IOxHa+fhpYw+KlrKEUlzGJpwPIbGzfF4ldp5Cw6VCFfMsSFylsBQFm6QsoyRCkvJWvvAKp1aSTvRiIrZtFGTuIx4tnEeTqS8/QBQwuZnnIL1jnM3MVS1aJkyZLI2Wh/QpLGNZmcS/+YuZ0SEj1JPyit/CyQtSVjhLkrnmgPLnF+d2dmJkrT+YA+YL/ALRB2Axer8UsPE1XJLNufSnCOgdpcxQZR00IDhor5EorsbHc5KKXZy/CoCQUISAXIMz3lEFiQfdS9ABwN3jzFZEFoJZ+MGJ8t1EuBXhGzqAYENFd5ct2kbEdFj+XT7ZzPGZauWojSSNjyiopbR1OXKS/iDQidv0y0z0hDBWl1N8H5t+0aem1/wA2fy2uTH1ui/h1usALmwQyVBCgoUL+GB+X4QzVNZIqTyEH1KSpOhIDpLJ0vV+G5qx84sZslKkYuSfgOyfx0FladHt0omt+b7DjTaKqsOkylKoAV6akhgAGsl1GvCNMSRJCMOD7BBmqB9pZrfdKQ4Hmd43VMBkzQaeNKrgNrB3f9PSKe3b0A1RS7+UlwnvCVD3QEihcFyTZhtFeRiDVKNRqCQTw1Vp1+EWMJLkzJiUazrUWSXADnbWQwe1rxXxKe6WQULQpPhZRBN+QD7bQxRTAfuGcJNTQkuAPGSG4U38yeQjXUT4Ki5YkivC3Gg5GKmAnEArX4ncMp/eFAeXxjMPi0gOS/rx9IVXqo6PZQnYoBbFhqd70It6F6c40weNWUulgHsYG5urxP9fVo9y7E6Ukc/2EW1BEyQ1gy54KVvqHC9LM9KP8TAaflJBdKkh7B6tzgispluSC4NG4sODlgfqhiyUakgnwFrAfNrA8+cU09nK6BYIwq2bQo6k7jb+ot41OtjMbWoA6msNgWjbugK2SLhO4+f8ADmK0+YFEpUalyNm5fVmaG7t3JNlWbh1IWygz1HA9DuImwl/jE+CxKVpMmb7LkoXug8+TXjydgzLQrURwYft6cPOGqSSOcb5R7icaJmpClHxBhMO/JT1YtfakDkJWg6CnSoX4i30G484mOELOCC/rdul6Rem/8MA1IbSd9O6TXY2uxcb0DcuibK4USlJITXeorXhR6GlIxEjVLdgz7X63fyMUVzjo0WGsq8y38QVwWMlpl+Jm3G9to52kE8s/c0yyXomBKj7VOT3HkYrYtCwpSAWANSf2gli8YgIKZYopiqYbk3ASPdSCH4kgPYAazknEJQqWkqmkhC0JBKibAgCv0IiLqXPTJk3JX5BmELA9TfkYJhzLRbwvU+vpA7GYGZJKkTUKSXsd68RS3OkMPZjs7isaQJMkFFAZilFKE+bVPJLm1N4a+fpIkq4Ys4pI1eCgS7q2eH/sp9nuKnyjOnTDh0Efhgp1LVwOkkaUdS54AVh+7MfZzhMF41/jTSx1L9lJH5EmgrVy5fhBrM85SlJD12g4Jx8i45pQ+lnO8N2Tmyyy8QFD9MvSfiowPR2PGIxhSHUkl1El/ClganiWHnyjztF2sIJCbw39i8zlSUqM4kKUEjUxIo7igJFTD020y9inmyQnJ22lx+QTnHYABKxJWuWVcCVJ/wCkmg6NARWUqSAlRebLbxihJavxc+cdcl4+TNfRMQvooE+jvCf2owoQVTQWAFef9xEJU+SdFqXDJtytib2lwAm4dWoOpKXfgQLjrAvs12ZQrBpUtCTMmTdSCReWPAQDxCgVMNjB5eayJqFS9WlakkBKgzluNvjA/L8SuRKRIUrVKd2IFCaundNdxWEa5TcLh2jSyZMUcsZS88f+l5WVzJJUnTpEseKopuAkXLizAxth8QpbBT1pW3nFzETgvxEuWuS5LDc9I1Ch4eRH7x52ep3eDUSoimyCAC9/qvO3rFdcwiCWJX6fX9n/AHQHxKoWslsU8k/B4cWXgRmuQy8QSoHSs3Iseo/iJ8UsiKIxukvF3HkkuYMCWXctuXlEGNy7uQ0oKZPG5JuS3nFfBSO7HektpUAkbmrksfl12EG0Z+mckS1AhSXILUI3c+6wG8VMZLIrpBAFeL1t8NuMXoSn1IxculxfXCX/ACa52h5qzoJq5WVAXG1GVT949lL/ABe7UHBSEtQVKXS+zuzvxMaTwVIStT6SGBYOdNGHoxMD8Ti/CtTAFSxQXuTc12+JhijxRTnjcDdUoA6SJLg2LJJ6k6QPURmPzUqHdzEIUQGBKtRSH91QU5fqY2zucJpTOlhlkfiPpAJZi3HduDttEmGmkytMxBUgWercdJ4PVhVz5Gb4sXYKSSosSE1sA59P7i7PywiUZkvEBWkAlCkLQpiW8JZST5qEbyMGhBCgokWAIbjcGo4RFmGO8JSEgMflUDnEfMbfpITBmIwRZzwtFNckgtBiZmbtYAWDVPV4IS5EpSQSUgtwEOtoZtTIsctYKSty30x4c41TiFJ8aXJKqPsOnPluItYoM4NQbF/Faj/TQNw+MShY1J9mxBJb1vd6j0itDlCUGpktRBVLJP5kjYs/r6vAmZPStJU3iTvpqDtYcR9Ui9kZWZpCPGhXtNsDxOx+bQXVkUoKKjqPJ2Hwr8Yheh0y1p9Fmz/QuPfwL+DqSp3ADseItXq3k8XFo72UpvaQHIJukkP1Iq8GRJlpDBCW6P8AONUaEl0oSG4JAve0EpKy8/hGWK5aFfvdJc+zcv8AX00S4zFJFL/GhHpevmYu5jlCFg6DoPOo/kdawEOCVLUAsV2Nwehg9ifJnZsE8X1IlwmF1F1DwuzA78OUbY5QAZhzDRZx6ghgBpPBxWA02Y5LhybVjl6nYklXPBozcOkdzyUhOXYdSTJw0nuULdnWtRQCom1XepcxwSQXFzwjqf2ZZzrlfdzLC8RK/wCEVlgJZrRzdBfmxDQvURbjwWNK0p8lTOEpZZCVLf8A5g9rd2MO3ZPtWEAYcpCUISyAkUAHADlCx2ixSBNISvvZmklZHsvwRxbjCnhM70LJBdkkU6N84ZpOmFruWqOs512wQAaxzvtB2t1OyoAzZs2cVFStCRclzdqU6jpEKpUuWopUkH9RLkG3Br8hD3kiuimo12Zl8ozpyVzDpQlTgG5IqHfaOi4WekoDKB84W8gwurxGtb+rfAwfnyE6WIB6iHYW3C2b2ii44b9yHFEPAjN8eQhipR5EkxZxGHAtTpT5Qv5rIBe56kmGjMjZp2WxIOOllRsFaf8AVoIHwJhtzHA6nMcuVNVKmJWk1SXHlHWsizNGIkJWNxUcDuITLsxNTe6xcGLMs6VW+UHMKaBRIY+yxf5QyZP2FlzPxcUb1TLdmHFTVJ5RPP7OSpPilgJq4SGYkEXH1tGTrdHBxeSPFF/4f8QmprFPlMVVTNT6QSwejlhxPKsRKwyijvG8OrSC4qrgBcxdzvRI1BIDTiKv7LKchurfCIcvzfDz5yJU1RRKlSzo0/mpWnEPGfj0lq7NXJq0uFGv1Buc4aWhIdfjbxUpqPupbgLmFfFJL0rBLNh+IoBWtBPhUQxvYjj8/hFGThSVpcgCpU/5QHLeQMaePFGHR5/U6nJkk4vo3wMlkKOlzRLM2+olRNAKJ+FosKmKCTMJGl2SEuSS7XZmBufK9rOpCMPrmi8zUiWDUulJDnZNKny6CMwxJJY3IDtslvZTwG1P8tXLAhklDpkmcBUwIUjUSKb2uOQqS8CNWpXKxHMfzxgnJIWgp1EaDcNa7D42PyihqBUpSSohxTdubC5LWg0+WgXJtsKZbKBStC62LDgSxbz0xVOGcqMtTEOUjc71aJsPimXQuWKVENQHmOBA/wCkR7NMxKiBMbqrnyDGFyu7FsroE1aCWDbqVez36RRWfDWhPxEHMNjlKBQopUNLqB3NBcCtzTlAZcnwEkuxOlN2f/EFCVN2jikiWCD6xIkqahIj2QsuzXiZVLfGHjEGMZiwgpWgtrACgHYndW4HIcDaKeU5HMxeIEtHsmqltRCdz12A4kRkZCsUFuK+R7YOSOtr7Oyk4ZMvDICVygSALzRcud5m7724MnT1G8ZGROrgk00bn/zuryZMUscuo1X5spKmxqCSQA5JoAKkxkZFePZt55uMWwpLyggPMPi/Ik//AGNh0HwivimHhUhLdP3NfjHkZGioJKjxWTVZMzuT/YWs6fvC4YXB2I5QJQgEqd0hn1cPTcmkZGRX2qLpEro8ky9NTvt9b8otS1EFwopIsQSGPl6ecZGQTJsYMqlqGlaiR1rf+mpEGY4BA1KlqBcksRUVoAxMZGRU3O2yZTbXIOGJUE6SWHstyd/mIj1EqFzsCb+XAbRkZFikyI8uh5y+cmVLCbqupuJjybm4jIyNLakqR6eUVGKiukQTMcDaBOPUTtHsZHUA42hazCVDJ2Bxwly1q3lrGpP5kqseoIPkI9jIVNcmdkxxc9r8jhP7doS5Kw97xSyLtOvEzFhAWtKA7saPbyYH0jyMirnV42jPxKpprwC+0Wad6kpLUU4Dj/O8B8IoiYkiwrbk0ZGRThjWONRGZM0smRORYVM8XX4EfvG2WM01anbTpfckkOAf9IL9ekexkOihcvqIcZJK5UtSQpSrEBJPvEXgcuWtIcy1eY258L2jIyIbrgBmzSSCxU7WIb0rxa8DpSVJs45/QjIyD+k7ouSEaUlavaI8iTbfkT5RYnyVTJAmhWogsoUo1bmpJvTgYyMiH7nECJcoIHidXvcRR6cd99vOKplENVn+uEZGRPTIIEpJFPq/8RZEw7h/j9cfOPYyGj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0-конечная звезда 17"/>
          <p:cNvSpPr/>
          <p:nvPr/>
        </p:nvSpPr>
        <p:spPr>
          <a:xfrm>
            <a:off x="3886200" y="5334000"/>
            <a:ext cx="1752600" cy="15240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0-конечная звезда 16"/>
          <p:cNvSpPr/>
          <p:nvPr/>
        </p:nvSpPr>
        <p:spPr>
          <a:xfrm>
            <a:off x="3886200" y="3962400"/>
            <a:ext cx="1752600" cy="15240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3657600" y="2514600"/>
            <a:ext cx="1752600" cy="15240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3657600" y="914400"/>
            <a:ext cx="1752600" cy="15240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маша и медведь 33 и 34 серия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2209800" cy="1981200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738188" y="2514600"/>
          <a:ext cx="1647825" cy="1447800"/>
        </p:xfrm>
        <a:graphic>
          <a:graphicData uri="http://schemas.openxmlformats.org/presentationml/2006/ole">
            <p:oleObj spid="_x0000_s40998" name="Формула" r:id="rId4" imgW="444307" imgH="393529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62000" y="1066800"/>
          <a:ext cx="1752600" cy="1295400"/>
        </p:xfrm>
        <a:graphic>
          <a:graphicData uri="http://schemas.openxmlformats.org/presentationml/2006/ole">
            <p:oleObj spid="_x0000_s40999" name="Формула" r:id="rId5" imgW="431613" imgH="393529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№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62000" y="3962400"/>
          <a:ext cx="1587910" cy="1295400"/>
        </p:xfrm>
        <a:graphic>
          <a:graphicData uri="http://schemas.openxmlformats.org/presentationml/2006/ole">
            <p:oleObj spid="_x0000_s41000" name="Формула" r:id="rId6" imgW="482391" imgH="393529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9600" y="5257800"/>
          <a:ext cx="1781482" cy="1416050"/>
        </p:xfrm>
        <a:graphic>
          <a:graphicData uri="http://schemas.openxmlformats.org/presentationml/2006/ole">
            <p:oleObj spid="_x0000_s41001" name="Формула" r:id="rId7" imgW="495085" imgH="393529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438400" y="1066800"/>
          <a:ext cx="1270000" cy="1230313"/>
        </p:xfrm>
        <a:graphic>
          <a:graphicData uri="http://schemas.openxmlformats.org/presentationml/2006/ole">
            <p:oleObj spid="_x0000_s41002" name="Формула" r:id="rId8" imgW="406048" imgH="393359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191000" y="1066800"/>
          <a:ext cx="609600" cy="1181101"/>
        </p:xfrm>
        <a:graphic>
          <a:graphicData uri="http://schemas.openxmlformats.org/presentationml/2006/ole">
            <p:oleObj spid="_x0000_s41003" name="Формула" r:id="rId9" imgW="203112" imgH="393529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419350" y="2514600"/>
          <a:ext cx="1309688" cy="1382713"/>
        </p:xfrm>
        <a:graphic>
          <a:graphicData uri="http://schemas.openxmlformats.org/presentationml/2006/ole">
            <p:oleObj spid="_x0000_s41004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191000" y="2590800"/>
          <a:ext cx="685800" cy="1257300"/>
        </p:xfrm>
        <a:graphic>
          <a:graphicData uri="http://schemas.openxmlformats.org/presentationml/2006/ole">
            <p:oleObj spid="_x0000_s41005" name="Формула" r:id="rId11" imgW="228501" imgH="393529" progId="Equation.3">
              <p:embed/>
            </p:oleObj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2455863" y="3962400"/>
          <a:ext cx="1428750" cy="1382713"/>
        </p:xfrm>
        <a:graphic>
          <a:graphicData uri="http://schemas.openxmlformats.org/presentationml/2006/ole">
            <p:oleObj spid="_x0000_s41006" name="Формула" r:id="rId12" imgW="457002" imgH="393529" progId="Equation.3">
              <p:embed/>
            </p:oleObj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2455863" y="5334000"/>
          <a:ext cx="1428750" cy="1382713"/>
        </p:xfrm>
        <a:graphic>
          <a:graphicData uri="http://schemas.openxmlformats.org/presentationml/2006/ole">
            <p:oleObj spid="_x0000_s41007" name="Формула" r:id="rId13" imgW="457002" imgH="393529" progId="Equation.3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4495800" y="4038600"/>
          <a:ext cx="571500" cy="1257300"/>
        </p:xfrm>
        <a:graphic>
          <a:graphicData uri="http://schemas.openxmlformats.org/presentationml/2006/ole">
            <p:oleObj spid="_x0000_s41008" name="Формула" r:id="rId14" imgW="190417" imgH="393529" progId="Equation.3">
              <p:embed/>
            </p:oleObj>
          </a:graphicData>
        </a:graphic>
      </p:graphicFrame>
      <p:graphicFrame>
        <p:nvGraphicFramePr>
          <p:cNvPr id="40973" name="Object 8"/>
          <p:cNvGraphicFramePr>
            <a:graphicFrameLocks noChangeAspect="1"/>
          </p:cNvGraphicFramePr>
          <p:nvPr/>
        </p:nvGraphicFramePr>
        <p:xfrm>
          <a:off x="4419600" y="5410200"/>
          <a:ext cx="647700" cy="1257300"/>
        </p:xfrm>
        <a:graphic>
          <a:graphicData uri="http://schemas.openxmlformats.org/presentationml/2006/ole">
            <p:oleObj spid="_x0000_s41009" name="Формула" r:id="rId15" imgW="215713" imgH="393359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514600" y="4953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48000" y="41148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388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5181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0-конечная звезда 18"/>
          <p:cNvSpPr/>
          <p:nvPr/>
        </p:nvSpPr>
        <p:spPr>
          <a:xfrm>
            <a:off x="3429000" y="5181600"/>
            <a:ext cx="1905000" cy="14478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0-конечная звезда 17"/>
          <p:cNvSpPr/>
          <p:nvPr/>
        </p:nvSpPr>
        <p:spPr>
          <a:xfrm>
            <a:off x="3200400" y="3810000"/>
            <a:ext cx="1905000" cy="14478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3200400" y="2286000"/>
            <a:ext cx="1905000" cy="14478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2895600" y="914400"/>
            <a:ext cx="1905000" cy="14478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20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№ 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2400" y="990600"/>
          <a:ext cx="1463369" cy="1134110"/>
        </p:xfrm>
        <a:graphic>
          <a:graphicData uri="http://schemas.openxmlformats.org/presentationml/2006/ole">
            <p:oleObj spid="_x0000_s43046" name="Формула" r:id="rId3" imgW="507780" imgH="393529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2400" y="2209800"/>
          <a:ext cx="1600200" cy="1240154"/>
        </p:xfrm>
        <a:graphic>
          <a:graphicData uri="http://schemas.openxmlformats.org/presentationml/2006/ole">
            <p:oleObj spid="_x0000_s43047" name="Формула" r:id="rId4" imgW="507780" imgH="393529" progId="Equation.3">
              <p:embed/>
            </p:oleObj>
          </a:graphicData>
        </a:graphic>
      </p:graphicFrame>
      <p:graphicFrame>
        <p:nvGraphicFramePr>
          <p:cNvPr id="43012" name="Object 8"/>
          <p:cNvGraphicFramePr>
            <a:graphicFrameLocks noChangeAspect="1"/>
          </p:cNvGraphicFramePr>
          <p:nvPr/>
        </p:nvGraphicFramePr>
        <p:xfrm>
          <a:off x="3581400" y="914400"/>
          <a:ext cx="457200" cy="1257300"/>
        </p:xfrm>
        <a:graphic>
          <a:graphicData uri="http://schemas.openxmlformats.org/presentationml/2006/ole">
            <p:oleObj spid="_x0000_s43048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2400" y="3810000"/>
          <a:ext cx="1573163" cy="1219200"/>
        </p:xfrm>
        <a:graphic>
          <a:graphicData uri="http://schemas.openxmlformats.org/presentationml/2006/ole">
            <p:oleObj spid="_x0000_s43049" name="Формула" r:id="rId6" imgW="507780" imgH="393529" progId="Equation.3">
              <p:embed/>
            </p:oleObj>
          </a:graphicData>
        </a:graphic>
      </p:graphicFrame>
      <p:graphicFrame>
        <p:nvGraphicFramePr>
          <p:cNvPr id="43014" name="Object 2"/>
          <p:cNvGraphicFramePr>
            <a:graphicFrameLocks noChangeAspect="1"/>
          </p:cNvGraphicFramePr>
          <p:nvPr/>
        </p:nvGraphicFramePr>
        <p:xfrm>
          <a:off x="209550" y="5257800"/>
          <a:ext cx="1612900" cy="1219200"/>
        </p:xfrm>
        <a:graphic>
          <a:graphicData uri="http://schemas.openxmlformats.org/presentationml/2006/ole">
            <p:oleObj spid="_x0000_s43050" name="Формула" r:id="rId7" imgW="520474" imgH="393529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619250" y="990600"/>
          <a:ext cx="1352550" cy="1133475"/>
        </p:xfrm>
        <a:graphic>
          <a:graphicData uri="http://schemas.openxmlformats.org/presentationml/2006/ole">
            <p:oleObj spid="_x0000_s43051" name="Формула" r:id="rId8" imgW="469696" imgH="393529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52600" y="2209800"/>
          <a:ext cx="1520825" cy="1239838"/>
        </p:xfrm>
        <a:graphic>
          <a:graphicData uri="http://schemas.openxmlformats.org/presentationml/2006/ole">
            <p:oleObj spid="_x0000_s43052" name="Формула" r:id="rId9" imgW="482391" imgH="393529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676400" y="3810000"/>
          <a:ext cx="1495425" cy="1219200"/>
        </p:xfrm>
        <a:graphic>
          <a:graphicData uri="http://schemas.openxmlformats.org/presentationml/2006/ole">
            <p:oleObj spid="_x0000_s43053" name="Формула" r:id="rId10" imgW="482391" imgH="393529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866900" y="5257800"/>
          <a:ext cx="1535113" cy="1219200"/>
        </p:xfrm>
        <a:graphic>
          <a:graphicData uri="http://schemas.openxmlformats.org/presentationml/2006/ole">
            <p:oleObj spid="_x0000_s43054" name="Формула" r:id="rId11" imgW="495085" imgH="393529" progId="Equation.3">
              <p:embed/>
            </p:oleObj>
          </a:graphicData>
        </a:graphic>
      </p:graphicFrame>
      <p:graphicFrame>
        <p:nvGraphicFramePr>
          <p:cNvPr id="43019" name="Object 8"/>
          <p:cNvGraphicFramePr>
            <a:graphicFrameLocks noChangeAspect="1"/>
          </p:cNvGraphicFramePr>
          <p:nvPr/>
        </p:nvGraphicFramePr>
        <p:xfrm>
          <a:off x="3810000" y="2286000"/>
          <a:ext cx="685800" cy="1257300"/>
        </p:xfrm>
        <a:graphic>
          <a:graphicData uri="http://schemas.openxmlformats.org/presentationml/2006/ole">
            <p:oleObj spid="_x0000_s43055" name="Формула" r:id="rId12" imgW="228501" imgH="393529" progId="Equation.3">
              <p:embed/>
            </p:oleObj>
          </a:graphicData>
        </a:graphic>
      </p:graphicFrame>
      <p:graphicFrame>
        <p:nvGraphicFramePr>
          <p:cNvPr id="43020" name="Object 8"/>
          <p:cNvGraphicFramePr>
            <a:graphicFrameLocks noChangeAspect="1"/>
          </p:cNvGraphicFramePr>
          <p:nvPr/>
        </p:nvGraphicFramePr>
        <p:xfrm>
          <a:off x="3886200" y="3810000"/>
          <a:ext cx="457200" cy="1257300"/>
        </p:xfrm>
        <a:graphic>
          <a:graphicData uri="http://schemas.openxmlformats.org/presentationml/2006/ole">
            <p:oleObj spid="_x0000_s43056" name="Формула" r:id="rId13" imgW="152334" imgH="393529" progId="Equation.3">
              <p:embed/>
            </p:oleObj>
          </a:graphicData>
        </a:graphic>
      </p:graphicFrame>
      <p:graphicFrame>
        <p:nvGraphicFramePr>
          <p:cNvPr id="43021" name="Object 8"/>
          <p:cNvGraphicFramePr>
            <a:graphicFrameLocks noChangeAspect="1"/>
          </p:cNvGraphicFramePr>
          <p:nvPr/>
        </p:nvGraphicFramePr>
        <p:xfrm>
          <a:off x="3771900" y="5257800"/>
          <a:ext cx="876300" cy="1257300"/>
        </p:xfrm>
        <a:graphic>
          <a:graphicData uri="http://schemas.openxmlformats.org/presentationml/2006/ole">
            <p:oleObj spid="_x0000_s43057" name="Формула" r:id="rId14" imgW="291973" imgH="393529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209800" y="10668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52600" y="17526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52600" y="1143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86000" y="17526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362200" y="23622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05000" y="3048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28800" y="39624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38400" y="39624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62200" y="46482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05000" y="46482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1981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47800" y="838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90800" y="1905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43200" y="2286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24000" y="32004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67000" y="3733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24000" y="4800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43200" y="4800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47800" y="3810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6" grpId="0" animBg="1"/>
      <p:bldP spid="15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№ 8 (а)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2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175" y="0"/>
            <a:ext cx="2790825" cy="1638300"/>
          </a:xfrm>
          <a:prstGeom prst="rect">
            <a:avLst/>
          </a:prstGeom>
        </p:spPr>
      </p:pic>
      <p:pic>
        <p:nvPicPr>
          <p:cNvPr id="4" name="Рисунок 3" descr="4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4175" y="4962525"/>
            <a:ext cx="2409825" cy="18954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2400" y="2590800"/>
            <a:ext cx="594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6200" y="25146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96000" y="25146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33600" y="25146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2514600"/>
            <a:ext cx="762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114300" y="1981200"/>
            <a:ext cx="4191000" cy="533400"/>
          </a:xfrm>
          <a:prstGeom prst="arc">
            <a:avLst>
              <a:gd name="adj1" fmla="val 1079518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6676569"/>
              </p:ext>
            </p:extLst>
          </p:nvPr>
        </p:nvGraphicFramePr>
        <p:xfrm>
          <a:off x="1066800" y="1219200"/>
          <a:ext cx="2819400" cy="762000"/>
        </p:xfrm>
        <a:graphic>
          <a:graphicData uri="http://schemas.openxmlformats.org/presentationml/2006/ole">
            <p:oleObj spid="_x0000_s44043" name="Формула" r:id="rId6" imgW="1447172" imgH="393529" progId="Equation.3">
              <p:embed/>
            </p:oleObj>
          </a:graphicData>
        </a:graphic>
      </p:graphicFrame>
      <p:sp>
        <p:nvSpPr>
          <p:cNvPr id="17" name="Овал 16"/>
          <p:cNvSpPr/>
          <p:nvPr/>
        </p:nvSpPr>
        <p:spPr>
          <a:xfrm>
            <a:off x="1447800" y="25146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19400" y="25146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 rot="10800000">
            <a:off x="114300" y="2819398"/>
            <a:ext cx="2705100" cy="228601"/>
          </a:xfrm>
          <a:prstGeom prst="arc">
            <a:avLst>
              <a:gd name="adj1" fmla="val 1079518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5548501"/>
              </p:ext>
            </p:extLst>
          </p:nvPr>
        </p:nvGraphicFramePr>
        <p:xfrm>
          <a:off x="76200" y="3401291"/>
          <a:ext cx="4586288" cy="762000"/>
        </p:xfrm>
        <a:graphic>
          <a:graphicData uri="http://schemas.openxmlformats.org/presentationml/2006/ole">
            <p:oleObj spid="_x0000_s44044" name="Формула" r:id="rId7" imgW="2324100" imgH="393700" progId="Equation.3">
              <p:embed/>
            </p:oleObj>
          </a:graphicData>
        </a:graphic>
      </p:graphicFrame>
      <p:sp>
        <p:nvSpPr>
          <p:cNvPr id="23" name="Выноска-облако 22"/>
          <p:cNvSpPr/>
          <p:nvPr/>
        </p:nvSpPr>
        <p:spPr>
          <a:xfrm>
            <a:off x="3619500" y="2952750"/>
            <a:ext cx="4953000" cy="20574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9973224"/>
              </p:ext>
            </p:extLst>
          </p:nvPr>
        </p:nvGraphicFramePr>
        <p:xfrm>
          <a:off x="4676775" y="3502025"/>
          <a:ext cx="3352800" cy="958850"/>
        </p:xfrm>
        <a:graphic>
          <a:graphicData uri="http://schemas.openxmlformats.org/presentationml/2006/ole">
            <p:oleObj spid="_x0000_s44045" name="Формула" r:id="rId8" imgW="799753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1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низ 3"/>
          <p:cNvSpPr/>
          <p:nvPr/>
        </p:nvSpPr>
        <p:spPr>
          <a:xfrm>
            <a:off x="0" y="0"/>
            <a:ext cx="9144000" cy="1066800"/>
          </a:xfrm>
          <a:prstGeom prst="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Парк  контроля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картинки маша и медведь на ав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2095500" cy="2381250"/>
          </a:xfrm>
          <a:prstGeom prst="rect">
            <a:avLst/>
          </a:prstGeom>
          <a:noFill/>
        </p:spPr>
      </p:pic>
      <p:pic>
        <p:nvPicPr>
          <p:cNvPr id="38916" name="Picture 4" descr="картинки маша и медведь на аву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066800"/>
            <a:ext cx="2381250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1905000"/>
            <a:ext cx="4343400" cy="2819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47" name="Формула" r:id="rId3" imgW="114151" imgH="215619" progId="Equation.3">
              <p:embed/>
            </p:oleObj>
          </a:graphicData>
        </a:graphic>
      </p:graphicFrame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495800"/>
            <a:ext cx="2143125" cy="2143125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9575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419600" y="4876800"/>
          <a:ext cx="762000" cy="762000"/>
        </p:xfrm>
        <a:graphic>
          <a:graphicData uri="http://schemas.openxmlformats.org/presentationml/2006/ole">
            <p:oleObj spid="_x0000_s1048" name="Формула" r:id="rId5" imgW="279279" imgH="393529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389063" y="2743200"/>
          <a:ext cx="727075" cy="762000"/>
        </p:xfrm>
        <a:graphic>
          <a:graphicData uri="http://schemas.openxmlformats.org/presentationml/2006/ole">
            <p:oleObj spid="_x0000_s1049" name="Формула" r:id="rId6" imgW="266469" imgH="393359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819400" y="2362200"/>
          <a:ext cx="3962401" cy="1447800"/>
        </p:xfrm>
        <a:graphic>
          <a:graphicData uri="http://schemas.openxmlformats.org/presentationml/2006/ole">
            <p:oleObj spid="_x0000_s1050" name="Формула" r:id="rId7" imgW="77436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олнце 29"/>
          <p:cNvSpPr/>
          <p:nvPr/>
        </p:nvSpPr>
        <p:spPr>
          <a:xfrm>
            <a:off x="838200" y="16764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2" name="Солнце 31"/>
          <p:cNvSpPr/>
          <p:nvPr/>
        </p:nvSpPr>
        <p:spPr>
          <a:xfrm>
            <a:off x="990600" y="35052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371600" y="2057400"/>
          <a:ext cx="480060" cy="685800"/>
        </p:xfrm>
        <a:graphic>
          <a:graphicData uri="http://schemas.openxmlformats.org/presentationml/2006/ole">
            <p:oleObj spid="_x0000_s48189" name="Формула" r:id="rId3" imgW="215713" imgH="393359" progId="Equation.3">
              <p:embed/>
            </p:oleObj>
          </a:graphicData>
        </a:graphic>
      </p:graphicFrame>
      <p:pic>
        <p:nvPicPr>
          <p:cNvPr id="3" name="Рисунок 2" descr="1627976_masha_i_medved_medi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5257800"/>
            <a:ext cx="1371600" cy="1600200"/>
          </a:xfrm>
          <a:prstGeom prst="rect">
            <a:avLst/>
          </a:prstGeom>
        </p:spPr>
      </p:pic>
      <p:pic>
        <p:nvPicPr>
          <p:cNvPr id="4" name="Рисунок 3" descr="1627973_masha_i_medved_mediu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5715000"/>
            <a:ext cx="1524000" cy="952500"/>
          </a:xfrm>
          <a:prstGeom prst="rect">
            <a:avLst/>
          </a:prstGeom>
        </p:spPr>
      </p:pic>
      <p:pic>
        <p:nvPicPr>
          <p:cNvPr id="6" name="Рисунок 5" descr="1627979_masha_i_medved_mediu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371600" cy="1447800"/>
          </a:xfrm>
          <a:prstGeom prst="rect">
            <a:avLst/>
          </a:prstGeom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1905000"/>
          <a:ext cx="1133708" cy="762000"/>
        </p:xfrm>
        <a:graphic>
          <a:graphicData uri="http://schemas.openxmlformats.org/presentationml/2006/ole">
            <p:oleObj spid="_x0000_s48190" name="Формула" r:id="rId7" imgW="583947" imgH="393529" progId="Equation.3">
              <p:embed/>
            </p:oleObj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0" y="3657600"/>
          <a:ext cx="1247077" cy="838200"/>
        </p:xfrm>
        <a:graphic>
          <a:graphicData uri="http://schemas.openxmlformats.org/presentationml/2006/ole">
            <p:oleObj spid="_x0000_s48191" name="Формула" r:id="rId8" imgW="583947" imgH="393529" progId="Equation.3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6210"/>
            <a:ext cx="9144000" cy="98488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Найдите произведение дробей: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57200" y="114627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178412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10668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2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0600" y="10668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3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7600" y="10668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4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668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1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2286000" y="1904999"/>
          <a:ext cx="1066800" cy="795251"/>
        </p:xfrm>
        <a:graphic>
          <a:graphicData uri="http://schemas.openxmlformats.org/presentationml/2006/ole">
            <p:oleObj spid="_x0000_s48192" name="Формула" r:id="rId9" imgW="520474" imgH="393529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2209799" y="3657600"/>
          <a:ext cx="1287965" cy="838200"/>
        </p:xfrm>
        <a:graphic>
          <a:graphicData uri="http://schemas.openxmlformats.org/presentationml/2006/ole">
            <p:oleObj spid="_x0000_s48193" name="Формула" r:id="rId10" imgW="596641" imgH="393529" progId="Equation.3">
              <p:embed/>
            </p:oleObj>
          </a:graphicData>
        </a:graphic>
      </p:graphicFrame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4648200" y="1905000"/>
          <a:ext cx="1287966" cy="838200"/>
        </p:xfrm>
        <a:graphic>
          <a:graphicData uri="http://schemas.openxmlformats.org/presentationml/2006/ole">
            <p:oleObj spid="_x0000_s48194" name="Формула" r:id="rId11" imgW="596641" imgH="393529" progId="Equation.3">
              <p:embed/>
            </p:oleObj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4572000" y="3657600"/>
          <a:ext cx="1308410" cy="838200"/>
        </p:xfrm>
        <a:graphic>
          <a:graphicData uri="http://schemas.openxmlformats.org/presentationml/2006/ole">
            <p:oleObj spid="_x0000_s48195" name="Формула" r:id="rId12" imgW="609336" imgH="393529" progId="Equation.3">
              <p:embed/>
            </p:oleObj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7162800" y="1905000"/>
          <a:ext cx="1308410" cy="838200"/>
        </p:xfrm>
        <a:graphic>
          <a:graphicData uri="http://schemas.openxmlformats.org/presentationml/2006/ole">
            <p:oleObj spid="_x0000_s48196" name="Формула" r:id="rId13" imgW="609336" imgH="393529" progId="Equation.3">
              <p:embed/>
            </p:oleObj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6934200" y="3657600"/>
          <a:ext cx="1287966" cy="838200"/>
        </p:xfrm>
        <a:graphic>
          <a:graphicData uri="http://schemas.openxmlformats.org/presentationml/2006/ole">
            <p:oleObj spid="_x0000_s48197" name="Формула" r:id="rId14" imgW="596641" imgH="393529" progId="Equation.3">
              <p:embed/>
            </p:oleObj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1524000" y="3886200"/>
          <a:ext cx="310038" cy="685800"/>
        </p:xfrm>
        <a:graphic>
          <a:graphicData uri="http://schemas.openxmlformats.org/presentationml/2006/ole">
            <p:oleObj spid="_x0000_s48198" name="Формула" r:id="rId15" imgW="139639" imgH="393529" progId="Equation.3">
              <p:embed/>
            </p:oleObj>
          </a:graphicData>
        </a:graphic>
      </p:graphicFrame>
      <p:sp>
        <p:nvSpPr>
          <p:cNvPr id="33" name="Солнце 32"/>
          <p:cNvSpPr/>
          <p:nvPr/>
        </p:nvSpPr>
        <p:spPr>
          <a:xfrm>
            <a:off x="3276600" y="16764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Солнце 33"/>
          <p:cNvSpPr/>
          <p:nvPr/>
        </p:nvSpPr>
        <p:spPr>
          <a:xfrm>
            <a:off x="3276600" y="34290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Солнце 34"/>
          <p:cNvSpPr/>
          <p:nvPr/>
        </p:nvSpPr>
        <p:spPr>
          <a:xfrm>
            <a:off x="5791200" y="16764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Солнце 35"/>
          <p:cNvSpPr/>
          <p:nvPr/>
        </p:nvSpPr>
        <p:spPr>
          <a:xfrm>
            <a:off x="5638800" y="34290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Солнце 36"/>
          <p:cNvSpPr/>
          <p:nvPr/>
        </p:nvSpPr>
        <p:spPr>
          <a:xfrm>
            <a:off x="7924800" y="16764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Солнце 37"/>
          <p:cNvSpPr/>
          <p:nvPr/>
        </p:nvSpPr>
        <p:spPr>
          <a:xfrm>
            <a:off x="7924800" y="3352800"/>
            <a:ext cx="1447800" cy="14478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48151" name="Object 23"/>
          <p:cNvGraphicFramePr>
            <a:graphicFrameLocks noChangeAspect="1"/>
          </p:cNvGraphicFramePr>
          <p:nvPr/>
        </p:nvGraphicFramePr>
        <p:xfrm>
          <a:off x="3810000" y="2057400"/>
          <a:ext cx="304800" cy="617316"/>
        </p:xfrm>
        <a:graphic>
          <a:graphicData uri="http://schemas.openxmlformats.org/presentationml/2006/ole">
            <p:oleObj spid="_x0000_s48199" name="Формула" r:id="rId16" imgW="152334" imgH="393529" progId="Equation.3">
              <p:embed/>
            </p:oleObj>
          </a:graphicData>
        </a:graphic>
      </p:graphicFrame>
      <p:graphicFrame>
        <p:nvGraphicFramePr>
          <p:cNvPr id="48152" name="Object 24"/>
          <p:cNvGraphicFramePr>
            <a:graphicFrameLocks noChangeAspect="1"/>
          </p:cNvGraphicFramePr>
          <p:nvPr/>
        </p:nvGraphicFramePr>
        <p:xfrm>
          <a:off x="3733800" y="3810000"/>
          <a:ext cx="507206" cy="685800"/>
        </p:xfrm>
        <a:graphic>
          <a:graphicData uri="http://schemas.openxmlformats.org/presentationml/2006/ole">
            <p:oleObj spid="_x0000_s48200" name="Формула" r:id="rId17" imgW="228501" imgH="393529" progId="Equation.3">
              <p:embed/>
            </p:oleObj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6248400" y="2057400"/>
          <a:ext cx="507206" cy="685800"/>
        </p:xfrm>
        <a:graphic>
          <a:graphicData uri="http://schemas.openxmlformats.org/presentationml/2006/ole">
            <p:oleObj spid="_x0000_s48201" name="Формула" r:id="rId18" imgW="228501" imgH="393529" progId="Equation.3">
              <p:embed/>
            </p:oleObj>
          </a:graphicData>
        </a:graphic>
      </p:graphicFrame>
      <p:graphicFrame>
        <p:nvGraphicFramePr>
          <p:cNvPr id="48154" name="Object 26"/>
          <p:cNvGraphicFramePr>
            <a:graphicFrameLocks noChangeAspect="1"/>
          </p:cNvGraphicFramePr>
          <p:nvPr/>
        </p:nvGraphicFramePr>
        <p:xfrm>
          <a:off x="6096000" y="3733800"/>
          <a:ext cx="563562" cy="762000"/>
        </p:xfrm>
        <a:graphic>
          <a:graphicData uri="http://schemas.openxmlformats.org/presentationml/2006/ole">
            <p:oleObj spid="_x0000_s48202" name="Формула" r:id="rId19" imgW="228600" imgH="393480" progId="Equation.3">
              <p:embed/>
            </p:oleObj>
          </a:graphicData>
        </a:graphic>
      </p:graphicFrame>
      <p:graphicFrame>
        <p:nvGraphicFramePr>
          <p:cNvPr id="48155" name="Object 27"/>
          <p:cNvGraphicFramePr>
            <a:graphicFrameLocks noChangeAspect="1"/>
          </p:cNvGraphicFramePr>
          <p:nvPr/>
        </p:nvGraphicFramePr>
        <p:xfrm>
          <a:off x="8458200" y="2057400"/>
          <a:ext cx="457200" cy="696686"/>
        </p:xfrm>
        <a:graphic>
          <a:graphicData uri="http://schemas.openxmlformats.org/presentationml/2006/ole">
            <p:oleObj spid="_x0000_s48203" name="Формула" r:id="rId20" imgW="203112" imgH="393529" progId="Equation.3">
              <p:embed/>
            </p:oleObj>
          </a:graphicData>
        </a:graphic>
      </p:graphicFrame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8458200" y="3733800"/>
          <a:ext cx="457200" cy="696686"/>
        </p:xfrm>
        <a:graphic>
          <a:graphicData uri="http://schemas.openxmlformats.org/presentationml/2006/ole">
            <p:oleObj spid="_x0000_s48204" name="Формула" r:id="rId21" imgW="203112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920859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 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Третья часть  всех фруктов в вазе- яблоки. Четвертую часть яблок съели. Какую часть всех фруктов съели?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Шестая  часть  всех книг в библиотеке- словари.  Пятая часть словарей - англо-русские словари . Какую часть всех книг составляют  англо-русские словари?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Пятая  часть  всех автомобилей в гараже- грузовики.  Восьмую часть грузовиков составляют  бетономешалки . Какую часть всех автомобилей составляют бетономешалки?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2362200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Четвертая  часть  всех цветов  в вазе- цветы желтого цвета.  Седьмую часть желтых цветов  составляют  розы . Какую часть всех цветов в вазе  составляют розы?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572000" y="4267200"/>
            <a:ext cx="3581400" cy="16002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43600" y="4419600"/>
          <a:ext cx="660400" cy="1279525"/>
        </p:xfrm>
        <a:graphic>
          <a:graphicData uri="http://schemas.openxmlformats.org/presentationml/2006/ole">
            <p:oleObj spid="_x0000_s51217" name="Формула" r:id="rId3" imgW="203112" imgH="393529" progId="Equation.3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943600" y="4419600"/>
          <a:ext cx="701675" cy="1279525"/>
        </p:xfrm>
        <a:graphic>
          <a:graphicData uri="http://schemas.openxmlformats.org/presentationml/2006/ole">
            <p:oleObj spid="_x0000_s51218" name="Формула" r:id="rId4" imgW="215713" imgH="393359" progId="Equation.3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943600" y="4419600"/>
          <a:ext cx="742950" cy="1279525"/>
        </p:xfrm>
        <a:graphic>
          <a:graphicData uri="http://schemas.openxmlformats.org/presentationml/2006/ole">
            <p:oleObj spid="_x0000_s51219" name="Формула" r:id="rId5" imgW="228501" imgH="393529" progId="Equation.3">
              <p:embed/>
            </p:oleObj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5943600" y="4495800"/>
          <a:ext cx="742950" cy="1279525"/>
        </p:xfrm>
        <a:graphic>
          <a:graphicData uri="http://schemas.openxmlformats.org/presentationml/2006/ole">
            <p:oleObj spid="_x0000_s51220" name="Формула" r:id="rId6" imgW="22850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1"/>
      <p:bldP spid="51202" grpId="0"/>
      <p:bldP spid="51202" grpId="1"/>
      <p:bldP spid="51203" grpId="0"/>
      <p:bldP spid="51203" grpId="1"/>
      <p:bldP spid="51204" grpId="0"/>
      <p:bldP spid="5120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9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209800"/>
            <a:ext cx="1809750" cy="2524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3000" y="228600"/>
            <a:ext cx="70866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none" spc="0" dirty="0" smtClean="0">
                <a:ln w="10541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/>
              </a:rPr>
              <a:t>Домашнее  задание:</a:t>
            </a:r>
            <a:r>
              <a:rPr lang="ru-RU" sz="6000" dirty="0" smtClean="0"/>
              <a:t> </a:t>
            </a:r>
          </a:p>
          <a:p>
            <a:endParaRPr lang="ru-RU" sz="5400" dirty="0" smtClean="0"/>
          </a:p>
          <a:p>
            <a:pPr algn="ctr"/>
            <a:r>
              <a:rPr lang="ru-RU" sz="5400" dirty="0" smtClean="0"/>
              <a:t>№ 14,16 дополнительное задание: раскраска</a:t>
            </a:r>
          </a:p>
          <a:p>
            <a:pPr algn="ctr"/>
            <a:endParaRPr lang="ru-RU" sz="5400" b="1" cap="none" spc="0" dirty="0">
              <a:ln w="10541" cmpd="sng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4" name="Рисунок 3" descr="images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2857500" cy="1600200"/>
          </a:xfrm>
          <a:prstGeom prst="rect">
            <a:avLst/>
          </a:prstGeom>
        </p:spPr>
      </p:pic>
      <p:pic>
        <p:nvPicPr>
          <p:cNvPr id="5" name="Рисунок 4" descr="images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76800"/>
            <a:ext cx="2705100" cy="1685925"/>
          </a:xfrm>
          <a:prstGeom prst="rect">
            <a:avLst/>
          </a:prstGeom>
        </p:spPr>
      </p:pic>
      <p:pic>
        <p:nvPicPr>
          <p:cNvPr id="6" name="Рисунок 5" descr="images (2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861"/>
          <a:stretch>
            <a:fillRect/>
          </a:stretch>
        </p:blipFill>
        <p:spPr>
          <a:xfrm>
            <a:off x="228600" y="1447800"/>
            <a:ext cx="1447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azka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1447800" y="152400"/>
            <a:ext cx="5943600" cy="152400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Зеркальный замок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images (2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352800"/>
            <a:ext cx="19526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3.gstatic.com/images?q=tbn:ANd9GcT_1lP56-hJOsWgja0mWDVRNFw8mmE0kk3enkCydhdZUn47DmBF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81692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gradFill flip="none" rotWithShape="1"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prstDash val="solid"/>
                  <a:bevel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СПАСИБО  ЗА  УРОК!!!!</a:t>
            </a:r>
            <a:endParaRPr lang="ru-RU" sz="8800" b="1" cap="none" spc="0" dirty="0">
              <a:ln w="10541" cmpd="sng">
                <a:gradFill flip="none" rotWithShape="1">
                  <a:gsLst>
                    <a:gs pos="0">
                      <a:srgbClr val="00B0F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bevel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990600"/>
            <a:ext cx="6781800" cy="48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1600" y="1905000"/>
          <a:ext cx="6095997" cy="160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43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05000" y="3962400"/>
          <a:ext cx="51054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850900"/>
                <a:gridCol w="850900"/>
                <a:gridCol w="850900"/>
                <a:gridCol w="850900"/>
                <a:gridCol w="8509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35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47800" y="1981200"/>
          <a:ext cx="457200" cy="533400"/>
        </p:xfrm>
        <a:graphic>
          <a:graphicData uri="http://schemas.openxmlformats.org/presentationml/2006/ole">
            <p:oleObj spid="_x0000_s4136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429000" y="1905000"/>
          <a:ext cx="609600" cy="609600"/>
        </p:xfrm>
        <a:graphic>
          <a:graphicData uri="http://schemas.openxmlformats.org/presentationml/2006/ole">
            <p:oleObj spid="_x0000_s4137" name="Формула" r:id="rId6" imgW="228501" imgH="393529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819400" y="1905000"/>
          <a:ext cx="457200" cy="609600"/>
        </p:xfrm>
        <a:graphic>
          <a:graphicData uri="http://schemas.openxmlformats.org/presentationml/2006/ole">
            <p:oleObj spid="_x0000_s4138" name="Формула" r:id="rId7" imgW="228501" imgH="393529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67200" y="1981200"/>
          <a:ext cx="314325" cy="609600"/>
        </p:xfrm>
        <a:graphic>
          <a:graphicData uri="http://schemas.openxmlformats.org/presentationml/2006/ole">
            <p:oleObj spid="_x0000_s4139" name="Формула" r:id="rId8" imgW="139680" imgH="3934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562600" y="1905000"/>
          <a:ext cx="457200" cy="609600"/>
        </p:xfrm>
        <a:graphic>
          <a:graphicData uri="http://schemas.openxmlformats.org/presentationml/2006/ole">
            <p:oleObj spid="_x0000_s4140" name="Формула" r:id="rId9" imgW="228501" imgH="393529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733800" y="4114800"/>
          <a:ext cx="609600" cy="609600"/>
        </p:xfrm>
        <a:graphic>
          <a:graphicData uri="http://schemas.openxmlformats.org/presentationml/2006/ole">
            <p:oleObj spid="_x0000_s4141" name="Формула" r:id="rId10" imgW="228501" imgH="393529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971800" y="4114800"/>
          <a:ext cx="381000" cy="533400"/>
        </p:xfrm>
        <a:graphic>
          <a:graphicData uri="http://schemas.openxmlformats.org/presentationml/2006/ole">
            <p:oleObj spid="_x0000_s4142" name="Формула" r:id="rId11" imgW="203112" imgH="393529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133600" y="1905000"/>
          <a:ext cx="488950" cy="609600"/>
        </p:xfrm>
        <a:graphic>
          <a:graphicData uri="http://schemas.openxmlformats.org/presentationml/2006/ole">
            <p:oleObj spid="_x0000_s4143" name="Формула" r:id="rId12" imgW="139639" imgH="393529" progId="Equation.3">
              <p:embed/>
            </p:oleObj>
          </a:graphicData>
        </a:graphic>
      </p:graphicFrame>
      <p:pic>
        <p:nvPicPr>
          <p:cNvPr id="4118" name="Picture 22" descr="https://encrypted-tbn0.gstatic.com/images?q=tbn:ANd9GcTCJb7qUa19m9mENkYlOZa-_tjbKSJPlojP_Fsr5hJMXm9D9EZuhQ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381499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09600" y="25908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2-конечная звезда 14"/>
          <p:cNvSpPr/>
          <p:nvPr/>
        </p:nvSpPr>
        <p:spPr>
          <a:xfrm>
            <a:off x="4267200" y="2667000"/>
            <a:ext cx="2057400" cy="1828800"/>
          </a:xfrm>
          <a:prstGeom prst="star32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00"/>
                </a:solidFill>
              </a:rPr>
              <a:t>Выполните умножение: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282700" y="2971800"/>
          <a:ext cx="2908300" cy="1524000"/>
        </p:xfrm>
        <a:graphic>
          <a:graphicData uri="http://schemas.openxmlformats.org/presentationml/2006/ole">
            <p:oleObj spid="_x0000_s2059" name="Формула" r:id="rId3" imgW="406048" imgH="393359" progId="Equation.3">
              <p:embed/>
            </p:oleObj>
          </a:graphicData>
        </a:graphic>
      </p:graphicFrame>
      <p:pic>
        <p:nvPicPr>
          <p:cNvPr id="14" name="Содержимое 13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6800"/>
            <a:ext cx="2667003" cy="16002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029200" y="2895600"/>
          <a:ext cx="533400" cy="1295400"/>
        </p:xfrm>
        <a:graphic>
          <a:graphicData uri="http://schemas.openxmlformats.org/presentationml/2006/ole">
            <p:oleObj spid="_x0000_s2060" name="Формула" r:id="rId5" imgW="152334" imgH="393529" progId="Equation.3">
              <p:embed/>
            </p:oleObj>
          </a:graphicData>
        </a:graphic>
      </p:graphicFrame>
      <p:sp>
        <p:nvSpPr>
          <p:cNvPr id="11" name="10-конечная звезда 10"/>
          <p:cNvSpPr/>
          <p:nvPr/>
        </p:nvSpPr>
        <p:spPr>
          <a:xfrm>
            <a:off x="7239000" y="1981200"/>
            <a:ext cx="1905000" cy="1905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у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2055" name="Picture 7" descr="C:\Users\Светлана\Desktop\images (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pic>
        <p:nvPicPr>
          <p:cNvPr id="2056" name="Picture 8" descr="http://www.quroq.ru/wp-content/uploads/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62600"/>
            <a:ext cx="1981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9621 C 0.06059 0.08326 0.04548 0.09251 0.11423 0.09436 C 0.14027 0.09945 0.1658 0.10754 0.19184 0.11217 C 0.2026 0.1161 0.2092 0.11841 0.22031 0.12419 C 0.22743 0.12789 0.23211 0.13206 0.23958 0.13414 C 0.24548 0.14154 0.25295 0.14478 0.25902 0.15194 C 0.27083 0.16559 0.28055 0.18525 0.2875 0.20375 C 0.29218 0.21624 0.2934 0.23034 0.29635 0.24353 C 0.29566 0.2692 0.29809 0.30551 0.2875 0.33095 C 0.27864 0.35245 0.26527 0.36564 0.25017 0.37859 C 0.24566 0.38252 0.24166 0.38807 0.23663 0.39061 C 0.22795 0.39501 0.21823 0.39871 0.20989 0.40449 C 0.20225 0.40981 0.19531 0.41374 0.1875 0.41836 C 0.18194 0.4216 0.17725 0.42692 0.171 0.42831 C 0.16406 0.42993 0.15711 0.43085 0.15017 0.43224 C 0.1467 0.43155 0.14253 0.43293 0.13958 0.43039 C 0.13507 0.42669 0.12968 0.4075 0.12621 0.40056 C 0.12482 0.39478 0.12326 0.38876 0.12326 0.38252 C 0.12326 0.36656 0.12396 0.35083 0.12482 0.33488 C 0.12534 0.32516 0.12621 0.32886 0.12916 0.321 C 0.13819 0.29718 0.15364 0.28909 0.17257 0.2833 C 0.19982 0.284 0.22725 0.284 0.25451 0.28515 C 0.27257 0.28585 0.29045 0.29256 0.30833 0.2951 C 0.32396 0.30065 0.33941 0.30481 0.35451 0.31291 C 0.37257 0.32262 0.36007 0.31984 0.37847 0.32701 C 0.41267 0.34043 0.36354 0.31406 0.41875 0.3469 C 0.42916 0.35315 0.4408 0.35546 0.45156 0.36078 C 0.4658 0.36772 0.48125 0.37396 0.49496 0.38252 C 0.49965 0.38552 0.50364 0.38969 0.50833 0.39246 C 0.52257 0.40102 0.53732 0.40796 0.55156 0.41651 C 0.56875 0.42692 0.54826 0.41721 0.56805 0.43039 C 0.57847 0.43733 0.58698 0.44057 0.59635 0.45028 C 0.60538 0.45953 0.61562 0.46878 0.62326 0.48011 C 0.63055 0.49098 0.63646 0.5037 0.64409 0.51388 C 0.64913 0.53354 0.64045 0.50185 0.65017 0.52775 C 0.65416 0.53862 0.65573 0.54903 0.66059 0.55967 C 0.66215 0.57031 0.66389 0.58048 0.6651 0.59135 C 0.66389 0.64223 0.65902 0.6938 0.65902 0.74445 " pathEditMode="relative" rAng="0" ptsTypes="fffffffffffffffffffffffffff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066800" y="2971800"/>
            <a:ext cx="5029200" cy="2514600"/>
          </a:xfrm>
          <a:prstGeom prst="cloudCallout">
            <a:avLst/>
          </a:prstGeom>
          <a:solidFill>
            <a:srgbClr val="63EF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2-конечная звезда 12"/>
          <p:cNvSpPr/>
          <p:nvPr/>
        </p:nvSpPr>
        <p:spPr>
          <a:xfrm>
            <a:off x="3581400" y="2590800"/>
            <a:ext cx="2438400" cy="19812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752600" y="3124200"/>
          <a:ext cx="3000375" cy="1524000"/>
        </p:xfrm>
        <a:graphic>
          <a:graphicData uri="http://schemas.openxmlformats.org/presentationml/2006/ole">
            <p:oleObj spid="_x0000_s21514" name="Формула" r:id="rId3" imgW="418918" imgH="393529" progId="Equation.3">
              <p:embed/>
            </p:oleObj>
          </a:graphicData>
        </a:graphic>
      </p:graphicFrame>
      <p:pic>
        <p:nvPicPr>
          <p:cNvPr id="12" name="Содержимое 11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381000" y="1295400"/>
            <a:ext cx="2072641" cy="1524000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419600" y="2971800"/>
          <a:ext cx="800100" cy="1295400"/>
        </p:xfrm>
        <a:graphic>
          <a:graphicData uri="http://schemas.openxmlformats.org/presentationml/2006/ole">
            <p:oleObj spid="_x0000_s21515" name="Формула" r:id="rId5" imgW="228501" imgH="393529" progId="Equation.3">
              <p:embed/>
            </p:oleObj>
          </a:graphicData>
        </a:graphic>
      </p:graphicFrame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о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21508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pic>
        <p:nvPicPr>
          <p:cNvPr id="21511" name="Picture 7" descr="http://kazka.tv/uploads/posts/2011-04/1301990389_79343934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133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31 0.0037 C 0.17396 -0.00809 0.1585 -3.73728E-6 0.22135 0.00185 C 0.23038 0.00787 0.23246 0.00694 0.23784 0.01573 C 0.24097 0.02082 0.2467 0.03146 0.2467 0.03146 C 0.25086 0.04788 0.24444 0.02567 0.25277 0.04348 C 0.25902 0.05666 0.26215 0.07193 0.27066 0.08326 C 0.27378 0.09598 0.275 0.10824 0.28107 0.11911 C 0.28159 0.12234 0.28177 0.12581 0.28264 0.12905 C 0.28333 0.13183 0.28489 0.13414 0.28559 0.13691 C 0.28611 0.13923 0.28854 0.16443 0.28854 0.16467 C 0.29184 0.23312 0.29271 0.29626 0.26163 0.35176 C 0.2585 0.36448 0.25 0.37327 0.24375 0.38344 C 0.21545 0.429 0.16198 0.43247 0.12135 0.43525 C 0.08819 0.43386 0.07673 0.43571 0.05121 0.4253 C 0.04705 0.42137 0.04288 0.41999 0.03923 0.41536 C 0.03437 0.40195 0.03437 0.39085 0.03333 0.37558 C 0.03385 0.35893 0.0335 0.34228 0.03489 0.32586 C 0.0401 0.26642 0.09288 0.2611 0.12743 0.25833 C 0.13593 0.25764 0.14427 0.25694 0.15277 0.25625 C 0.1908 0.25764 0.20989 0.25879 0.24236 0.26619 C 0.25816 0.27683 0.27847 0.28122 0.296 0.284 C 0.31146 0.29418 0.32968 0.29811 0.34531 0.30782 C 0.37604 0.32678 0.40625 0.34852 0.43628 0.36957 C 0.46458 0.38946 0.48975 0.41837 0.51684 0.44103 C 0.54097 0.46138 0.56684 0.4778 0.5901 0.5007 C 0.59618 0.50648 0.60382 0.51249 0.60937 0.51874 C 0.63593 0.54857 0.61423 0.52891 0.62743 0.54048 C 0.62986 0.55088 0.63593 0.55782 0.6408 0.56638 C 0.64132 0.56846 0.64149 0.57054 0.64236 0.57239 C 0.64357 0.5747 0.64583 0.57586 0.6467 0.5784 C 0.64774 0.58141 0.64739 0.58511 0.64826 0.58835 C 0.65156 0.59968 0.65312 0.60199 0.65729 0.61009 C 0.65972 0.62073 0.66441 0.63067 0.66909 0.63992 C 0.66996 0.64154 0.67118 0.64246 0.67222 0.64385 C 0.67326 0.64524 0.6743 0.6464 0.67517 0.64801 C 0.6783 0.65449 0.67951 0.66143 0.68264 0.6679 C 0.68611 0.6827 0.68142 0.66559 0.68698 0.67785 C 0.68941 0.68317 0.6908 0.69011 0.69305 0.69566 C 0.696 0.70259 0.70052 0.70722 0.70052 0.71554 " pathEditMode="relative" ptsTypes="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https://encrypted-tbn2.gstatic.com/images?q=tbn:ANd9GcSWnHRRlc-ZQEU0ERcwEO1gkFaCllDIGsMwMlvkWV4F5pIE5K3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2752725" cy="1666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9600" y="2590800"/>
            <a:ext cx="5029200" cy="2514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281113" y="2971800"/>
          <a:ext cx="2909887" cy="1524000"/>
        </p:xfrm>
        <a:graphic>
          <a:graphicData uri="http://schemas.openxmlformats.org/presentationml/2006/ole">
            <p:oleObj spid="_x0000_s22538" name="Формула" r:id="rId4" imgW="406048" imgH="393359" progId="Equation.3">
              <p:embed/>
            </p:oleObj>
          </a:graphicData>
        </a:graphic>
      </p:graphicFrame>
      <p:pic>
        <p:nvPicPr>
          <p:cNvPr id="12" name="Содержимое 11" descr="images (3)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600"/>
            <a:ext cx="2438400" cy="1917954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63EF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22532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3886200" y="2819400"/>
            <a:ext cx="2362200" cy="20574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8200" y="3200400"/>
          <a:ext cx="800100" cy="1295400"/>
        </p:xfrm>
        <a:graphic>
          <a:graphicData uri="http://schemas.openxmlformats.org/presentationml/2006/ole">
            <p:oleObj spid="_x0000_s22539" name="Формула" r:id="rId7" imgW="22850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0.08903 C 0.19306 0.08048 0.20625 0.07886 0.21771 0.07724 C 0.22882 0.07331 0.24045 0.074 0.25191 0.07123 C 0.29341 0.07354 0.3132 0.07446 0.34757 0.08117 C 0.38976 0.09805 0.43004 0.12372 0.47292 0.13691 C 0.49184 0.15032 0.51389 0.16119 0.53108 0.17853 C 0.5408 0.18825 0.54653 0.20143 0.55504 0.2123 C 0.5632 0.2345 0.57153 0.25531 0.57431 0.28006 C 0.57344 0.31429 0.57934 0.32909 0.56841 0.35152 C 0.56424 0.37835 0.54636 0.39431 0.53264 0.41327 C 0.52674 0.42136 0.51563 0.42298 0.50868 0.429 C 0.50539 0.43177 0.50295 0.43617 0.49966 0.43894 C 0.49184 0.44565 0.48264 0.44935 0.47431 0.4549 C 0.42952 0.48473 0.3823 0.49514 0.33264 0.49861 C 0.30764 0.49722 0.28542 0.49352 0.26094 0.48866 C 0.25087 0.48427 0.24098 0.48219 0.23108 0.47687 C 0.22414 0.46762 0.21459 0.4623 0.20712 0.45305 C 0.19948 0.43223 0.20174 0.44287 0.19966 0.42113 C 0.2007 0.40911 0.2007 0.39708 0.20278 0.38529 C 0.2033 0.38251 0.20591 0.38159 0.20712 0.37927 C 0.20799 0.37766 0.20782 0.37511 0.20868 0.37349 C 0.21545 0.36031 0.2382 0.3506 0.24896 0.34944 C 0.2599 0.34875 0.27084 0.34828 0.28177 0.34736 C 0.30521 0.34828 0.32848 0.34852 0.35191 0.34944 C 0.37032 0.3506 0.40712 0.3536 0.40712 0.35383 C 0.4217 0.35753 0.43577 0.35962 0.45052 0.36147 C 0.47032 0.36725 0.49236 0.36632 0.51164 0.37534 C 0.53802 0.3876 0.56337 0.40333 0.58924 0.4172 C 0.59358 0.41951 0.59844 0.42044 0.60278 0.42321 C 0.61545 0.43131 0.62778 0.4401 0.64011 0.44889 C 0.65764 0.46137 0.67552 0.48219 0.69532 0.48681 C 0.69827 0.48936 0.70105 0.49259 0.70417 0.49468 C 0.70903 0.49791 0.7191 0.50254 0.7191 0.50277 C 0.72448 0.50971 0.72813 0.5141 0.73559 0.51665 C 0.73802 0.5185 0.74063 0.52035 0.74306 0.52243 C 0.74723 0.52613 0.75504 0.53445 0.75504 0.53469 C 0.75608 0.537 0.75677 0.53977 0.75799 0.54232 C 0.75938 0.54509 0.76129 0.54717 0.7625 0.55041 C 0.7658 0.55827 0.76754 0.5666 0.77136 0.574 C 0.77535 0.59967 0.76945 0.57123 0.77743 0.59019 C 0.779 0.59389 0.77917 0.59828 0.78039 0.60175 C 0.79202 0.63829 0.78195 0.60222 0.78924 0.62766 C 0.79132 0.63552 0.7908 0.64176 0.79532 0.64778 C 0.79827 0.65772 0.79896 0.66743 0.80122 0.67738 C 0.80365 0.68802 0.8066 0.69865 0.80868 0.70929 C 0.80868 0.70975 0.81111 0.72548 0.81164 0.72687 C 0.81233 0.72964 0.81389 0.73103 0.81459 0.73334 C 0.8158 0.73704 0.81667 0.74121 0.81771 0.74491 C 0.8191 0.75046 0.82518 0.75925 0.82518 0.75925 C 0.82674 0.76572 0.82882 0.76988 0.83264 0.77497 C 0.83507 0.78515 0.8415 0.79556 0.8415 0.80666 " pathEditMode="relative" rAng="0" ptsTypes="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914400" y="1905000"/>
            <a:ext cx="5029200" cy="2514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00"/>
                </a:solidFill>
              </a:rPr>
              <a:t>Сократите  дробь: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63EF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ж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7504498"/>
              </p:ext>
            </p:extLst>
          </p:nvPr>
        </p:nvGraphicFramePr>
        <p:xfrm>
          <a:off x="1871663" y="2324100"/>
          <a:ext cx="2924175" cy="1524000"/>
        </p:xfrm>
        <a:graphic>
          <a:graphicData uri="http://schemas.openxmlformats.org/presentationml/2006/ole">
            <p:oleObj spid="_x0000_s23563" name="Формула" r:id="rId3" imgW="342720" imgH="393480" progId="Equation.3">
              <p:embed/>
            </p:oleObj>
          </a:graphicData>
        </a:graphic>
      </p:graphicFrame>
      <p:pic>
        <p:nvPicPr>
          <p:cNvPr id="15" name="Рисунок 14" descr="images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04800"/>
            <a:ext cx="2466975" cy="1847850"/>
          </a:xfrm>
          <a:prstGeom prst="rect">
            <a:avLst/>
          </a:prstGeom>
        </p:spPr>
      </p:pic>
      <p:pic>
        <p:nvPicPr>
          <p:cNvPr id="23559" name="Picture 7" descr="C:\Users\Светлана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6" name="32-конечная звезда 15"/>
          <p:cNvSpPr/>
          <p:nvPr/>
        </p:nvSpPr>
        <p:spPr>
          <a:xfrm>
            <a:off x="3886200" y="2895600"/>
            <a:ext cx="2362200" cy="1905000"/>
          </a:xfrm>
          <a:prstGeom prst="star32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00600" y="3200400"/>
          <a:ext cx="488950" cy="1295400"/>
        </p:xfrm>
        <a:graphic>
          <a:graphicData uri="http://schemas.openxmlformats.org/presentationml/2006/ole">
            <p:oleObj spid="_x0000_s23564" name="Формула" r:id="rId6" imgW="139680" imgH="393480" progId="Equation.3">
              <p:embed/>
            </p:oleObj>
          </a:graphicData>
        </a:graphic>
      </p:graphicFrame>
      <p:pic>
        <p:nvPicPr>
          <p:cNvPr id="23560" name="Picture 8" descr="https://encrypted-tbn1.gstatic.com/images?q=tbn:ANd9GcQIsJWhvUMsUHcnldIFSb4wUyWxZT9KF9yLX1g9M4mvHL2YF3uvs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8199"/>
            <a:ext cx="22098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32285E-6 C 0.01944 0.00301 0.05833 0.00578 0.05833 0.00578 C 0.07673 0.01318 0.096 0.01411 0.11492 0.01781 C 0.1276 0.02336 0.14097 0.02775 0.15381 0.03168 C 0.16041 0.03608 0.16753 0.03862 0.17465 0.04163 C 0.18611 0.0525 0.19513 0.06383 0.20312 0.07955 C 0.20815 0.0895 0.21006 0.10083 0.21649 0.10939 C 0.21788 0.12118 0.22065 0.12627 0.22395 0.13714 C 0.22569 0.14917 0.22742 0.15842 0.22847 0.17091 C 0.22795 0.18409 0.22812 0.1975 0.2269 0.21068 C 0.22621 0.21785 0.22256 0.22363 0.221 0.23057 C 0.21736 0.24699 0.21319 0.25902 0.20746 0.27428 C 0.20364 0.28423 0.20451 0.29024 0.19861 0.2981 C 0.18871 0.33649 0.16041 0.34829 0.13281 0.35176 C 0.1092 0.3506 0.08888 0.3469 0.06579 0.34389 C 0.0585 0.34042 0.05399 0.33349 0.04774 0.32794 C 0.04374 0.31938 0.03281 0.3062 0.03281 0.3062 C 0.03176 0.30342 0.0309 0.30065 0.02986 0.2981 C 0.02742 0.29278 0.02239 0.28215 0.02239 0.28215 C 0.01753 0.26179 0.01683 0.22063 0.03593 0.21276 C 0.04114 0.20536 0.04791 0.20467 0.0552 0.20282 C 0.06145 0.19449 0.07378 0.19357 0.08211 0.19079 C 0.08749 0.18894 0.09617 0.18386 0.10156 0.18293 C 0.1302 0.17784 0.16093 0.17807 0.18958 0.17692 C 0.20746 0.179 0.21996 0.18016 0.23593 0.18478 C 0.24531 0.18756 0.25329 0.19426 0.26267 0.19681 C 0.33784 0.24584 0.41006 0.30758 0.4717 0.38367 C 0.49826 0.41651 0.52621 0.44796 0.53888 0.49468 C 0.54045 0.51133 0.54253 0.51041 0.54635 0.52474 C 0.54878 0.53376 0.55086 0.54371 0.55381 0.55273 C 0.55781 0.56429 0.56232 0.57447 0.56579 0.58649 C 0.56909 0.59829 0.5717 0.61031 0.57465 0.62234 C 0.57604 0.62766 0.57916 0.63807 0.57916 0.63807 C 0.58003 0.65356 0.57986 0.66906 0.58367 0.68386 C 0.58697 0.72063 0.60364 0.74098 0.62534 0.76133 C 0.63194 0.76734 0.63888 0.77336 0.64635 0.77729 C 0.6493 0.77868 0.6552 0.78122 0.6552 0.78122 C 0.66371 0.78862 0.67326 0.7944 0.68211 0.80111 C 0.68367 0.80227 0.68506 0.80412 0.68663 0.80504 C 0.68958 0.80689 0.69565 0.8092 0.69565 0.8092 C 0.70156 0.81499 0.71215 0.82192 0.71944 0.82493 C 0.72465 0.82955 0.72812 0.83094 0.73437 0.83094 " pathEditMode="relative" ptsTypes="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s://encrypted-tbn1.gstatic.com/images?q=tbn:ANd9GcSNUS-ooZR95u1EIyytvPruG-zWpBvacZAhOixz6_e5MLDEanpN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514599" cy="23622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990600" y="1905000"/>
            <a:ext cx="5029200" cy="2514600"/>
          </a:xfrm>
          <a:prstGeom prst="cloud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Выполните умножение: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Содержимое 11" descr="images (5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5800"/>
            <a:ext cx="2895600" cy="2168904"/>
          </a:xfr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6400800" y="1371600"/>
            <a:ext cx="1905000" cy="1905000"/>
          </a:xfrm>
          <a:prstGeom prst="star10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м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5031551"/>
              </p:ext>
            </p:extLst>
          </p:nvPr>
        </p:nvGraphicFramePr>
        <p:xfrm>
          <a:off x="1562100" y="2400300"/>
          <a:ext cx="2476500" cy="1524000"/>
        </p:xfrm>
        <a:graphic>
          <a:graphicData uri="http://schemas.openxmlformats.org/presentationml/2006/ole">
            <p:oleObj spid="_x0000_s24586" name="Формула" r:id="rId5" imgW="380835" imgH="393529" progId="Equation.3">
              <p:embed/>
            </p:oleObj>
          </a:graphicData>
        </a:graphic>
      </p:graphicFrame>
      <p:pic>
        <p:nvPicPr>
          <p:cNvPr id="24580" name="Picture 4" descr="C:\Users\Светлана\Desktop\images (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5057775"/>
            <a:ext cx="2543175" cy="1800225"/>
          </a:xfrm>
          <a:prstGeom prst="rect">
            <a:avLst/>
          </a:prstGeom>
          <a:noFill/>
        </p:spPr>
      </p:pic>
      <p:sp>
        <p:nvSpPr>
          <p:cNvPr id="13" name="32-конечная звезда 12"/>
          <p:cNvSpPr/>
          <p:nvPr/>
        </p:nvSpPr>
        <p:spPr>
          <a:xfrm>
            <a:off x="4038600" y="2971800"/>
            <a:ext cx="2057400" cy="1905000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00600" y="3276600"/>
          <a:ext cx="488950" cy="1295400"/>
        </p:xfrm>
        <a:graphic>
          <a:graphicData uri="http://schemas.openxmlformats.org/presentationml/2006/ole">
            <p:oleObj spid="_x0000_s24587" name="Формула" r:id="rId7" imgW="13963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073E-6 C 0.03958 -0.00995 0.07379 -0.00718 0.11493 -0.00602 C 0.14358 -0.00163 0.17188 0.01965 0.19688 0.03769 C 0.24202 0.0703 0.20625 0.03977 0.24774 0.07747 C 0.2507 0.08024 0.25434 0.08186 0.2566 0.08556 C 0.25903 0.08949 0.26111 0.09389 0.26406 0.09736 C 0.27639 0.11216 0.26702 0.09412 0.27761 0.11123 C 0.28507 0.12349 0.29393 0.14176 0.29688 0.15702 C 0.29844 0.16489 0.29965 0.1702 0.30295 0.17691 C 0.30399 0.18847 0.30538 0.19588 0.30747 0.20675 C 0.30851 0.21854 0.31024 0.22895 0.31181 0.24051 C 0.31024 0.27566 0.31163 0.31012 0.3 0.34204 C 0.29896 0.34851 0.2967 0.36031 0.29393 0.36586 C 0.28993 0.37372 0.28368 0.37927 0.28056 0.3876 C 0.27274 0.4091 0.25625 0.41766 0.24167 0.42946 C 0.20677 0.45767 0.16511 0.46021 0.12535 0.46322 C 0.10747 0.46253 0.08941 0.46253 0.07153 0.46137 C 0.05903 0.46068 0.04288 0.45605 0.03125 0.44934 C 0.02413 0.44518 0.01788 0.43986 0.01042 0.43732 C -0.00642 0.42391 0.0007 0.42899 -0.01059 0.42159 C -0.0191 0.41026 -0.01562 0.41512 -0.02101 0.40749 C -0.02153 0.40286 -0.0217 0.39823 -0.02239 0.39361 C -0.02309 0.38968 -0.02535 0.38181 -0.02535 0.38181 C -0.02482 0.36863 -0.02517 0.35522 -0.02396 0.34204 C -0.02344 0.33649 -0.02066 0.33163 -0.01944 0.32608 C -0.0125 0.29301 0.00816 0.26988 0.03281 0.26248 C 0.05382 0.24837 0.08472 0.2486 0.10747 0.24652 C 0.15677 0.23773 0.21163 0.24352 0.25972 0.24444 C 0.27726 0.25138 0.29566 0.25045 0.31337 0.25647 C 0.33038 0.26225 0.34688 0.26872 0.36406 0.27428 C 0.38472 0.28098 0.40712 0.28491 0.42656 0.29625 C 0.43924 0.30341 0.43993 0.30434 0.45226 0.31012 C 0.46667 0.31706 0.48507 0.3233 0.49844 0.33209 C 0.52292 0.34805 0.55018 0.3573 0.57309 0.37765 C 0.58281 0.38644 0.59219 0.39777 0.60139 0.40749 C 0.60521 0.41165 0.61181 0.42159 0.61181 0.42159 C 0.61476 0.43084 0.61823 0.43524 0.6224 0.44333 C 0.62552 0.45651 0.62153 0.44125 0.6283 0.45929 C 0.63212 0.4697 0.63333 0.4808 0.63733 0.4912 C 0.63854 0.50577 0.64045 0.52034 0.64167 0.53491 C 0.64063 0.56105 0.63906 0.58348 0.6342 0.60846 C 0.63368 0.61447 0.63368 0.62048 0.63281 0.62626 C 0.63229 0.62973 0.63038 0.63274 0.62986 0.63621 C 0.62691 0.65448 0.62708 0.6709 0.62083 0.68801 C 0.61858 0.70212 0.61059 0.72756 0.60434 0.73958 C 0.60174 0.75115 0.59983 0.76341 0.60295 0.77543 C 0.6066 0.78954 0.61893 0.79486 0.6283 0.79925 C 0.63472 0.80573 0.63993 0.81382 0.64774 0.81706 C 0.65052 0.82099 0.65226 0.82307 0.6566 0.82307 " pathEditMode="relative" ptsTypes="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1597</TotalTime>
  <Words>383</Words>
  <Application>Microsoft Office PowerPoint</Application>
  <PresentationFormat>Экран (4:3)</PresentationFormat>
  <Paragraphs>125</Paragraphs>
  <Slides>34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Формула</vt:lpstr>
      <vt:lpstr>Слайд 1</vt:lpstr>
      <vt:lpstr>Слайд 2</vt:lpstr>
      <vt:lpstr>Слайд 3</vt:lpstr>
      <vt:lpstr>Слайд 4</vt:lpstr>
      <vt:lpstr>Выполните умножение:</vt:lpstr>
      <vt:lpstr>Выполните умножение:</vt:lpstr>
      <vt:lpstr>Выполните умножение:</vt:lpstr>
      <vt:lpstr>Сократите  дробь:</vt:lpstr>
      <vt:lpstr>Выполните умножение:</vt:lpstr>
      <vt:lpstr>Выполните умножение:</vt:lpstr>
      <vt:lpstr>Выполните умножение:</vt:lpstr>
      <vt:lpstr>Выполните умножение:</vt:lpstr>
      <vt:lpstr>Выполните умножение:</vt:lpstr>
      <vt:lpstr>Найдите:</vt:lpstr>
      <vt:lpstr>Найдите:</vt:lpstr>
      <vt:lpstr>Слайд 16</vt:lpstr>
      <vt:lpstr>Слайд 17</vt:lpstr>
      <vt:lpstr>1,2 группа</vt:lpstr>
      <vt:lpstr>3,4 группа</vt:lpstr>
      <vt:lpstr>5,6 группа</vt:lpstr>
      <vt:lpstr>Умножение дробей</vt:lpstr>
      <vt:lpstr>Проверим нашу гипотезу на странице  учебника ( стр. 86-87 )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131</cp:revision>
  <dcterms:created xsi:type="dcterms:W3CDTF">2014-01-13T18:25:12Z</dcterms:created>
  <dcterms:modified xsi:type="dcterms:W3CDTF">2014-02-09T09:38:02Z</dcterms:modified>
</cp:coreProperties>
</file>