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58" r:id="rId5"/>
    <p:sldId id="259" r:id="rId6"/>
    <p:sldId id="263" r:id="rId7"/>
    <p:sldId id="264" r:id="rId8"/>
    <p:sldId id="261" r:id="rId9"/>
    <p:sldId id="262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69F8658-F72C-4935-A2EE-04E7A847FC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43EA07-E77D-4F00-ADEB-8B2238D0352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B44614-0A61-4595-B380-60483899582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FCF2CB-716F-4D21-9DD3-3EB9CADB89E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2700A6-F36C-4732-A6DE-4721EDD09E9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69CF9C-C2DD-435D-AECC-079CE0CA98A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ABA667-FB4D-41AB-A8DE-C3C80847D0E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263D87-BD99-4E67-8077-C2A14462691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042D50-DCB8-4E37-B089-3E55669A26D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7642B6-AD80-4BA6-B757-BC7E4AFAD5B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8A15D5-148B-428F-B925-AA3D996F877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F1D157E-BF24-485F-A075-1163C13DB10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Ночная</a:t>
            </a:r>
            <a:r>
              <a:rPr lang="ru-RU" dirty="0" smtClean="0"/>
              <a:t> </a:t>
            </a:r>
            <a:r>
              <a:rPr lang="ru-RU" dirty="0" smtClean="0"/>
              <a:t>птица</a:t>
            </a:r>
            <a:endParaRPr lang="ru-RU" dirty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11760" y="4437112"/>
            <a:ext cx="6375082" cy="2063722"/>
          </a:xfrm>
        </p:spPr>
        <p:txBody>
          <a:bodyPr/>
          <a:lstStyle/>
          <a:p>
            <a:pPr algn="l"/>
            <a:r>
              <a:rPr lang="ru-RU" sz="2400" dirty="0" smtClean="0"/>
              <a:t>Проектная работа воспитанницы ГПД МКС(К) ОУ С(К)ОШИ № 116 </a:t>
            </a:r>
            <a:r>
              <a:rPr lang="en-US" sz="2400" dirty="0" smtClean="0"/>
              <a:t>V </a:t>
            </a:r>
            <a:r>
              <a:rPr lang="ru-RU" sz="2400" dirty="0" smtClean="0"/>
              <a:t>вида </a:t>
            </a:r>
            <a:r>
              <a:rPr lang="ru-RU" sz="2400" dirty="0" err="1" smtClean="0"/>
              <a:t>Кропачевой</a:t>
            </a:r>
            <a:r>
              <a:rPr lang="ru-RU" sz="2400" dirty="0" smtClean="0"/>
              <a:t> Галины </a:t>
            </a:r>
          </a:p>
          <a:p>
            <a:pPr algn="l"/>
            <a:r>
              <a:rPr lang="ru-RU" sz="2400" dirty="0" smtClean="0"/>
              <a:t>Сопровождение проекта: воспитатель ГПД У.А. </a:t>
            </a:r>
            <a:r>
              <a:rPr lang="ru-RU" sz="2400" dirty="0" err="1" smtClean="0"/>
              <a:t>Автушко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571184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sz="2400" dirty="0" smtClean="0"/>
              <a:t>    </a:t>
            </a:r>
            <a:r>
              <a:rPr lang="ru-RU" sz="2400" dirty="0" smtClean="0"/>
              <a:t>Днём в ветвях </a:t>
            </a:r>
            <a:br>
              <a:rPr lang="ru-RU" sz="2400" dirty="0" smtClean="0"/>
            </a:br>
            <a:r>
              <a:rPr lang="ru-RU" sz="2400" dirty="0" smtClean="0"/>
              <a:t>Сосны косматой, </a:t>
            </a:r>
            <a:br>
              <a:rPr lang="ru-RU" sz="2400" dirty="0" smtClean="0"/>
            </a:br>
            <a:r>
              <a:rPr lang="ru-RU" sz="2400" dirty="0" smtClean="0"/>
              <a:t>Возле самого ствола, </a:t>
            </a:r>
            <a:br>
              <a:rPr lang="ru-RU" sz="2400" dirty="0" smtClean="0"/>
            </a:br>
            <a:r>
              <a:rPr lang="ru-RU" sz="2400" dirty="0" smtClean="0"/>
              <a:t>Точно столбик сучковатый, </a:t>
            </a:r>
            <a:br>
              <a:rPr lang="ru-RU" sz="2400" dirty="0" smtClean="0"/>
            </a:br>
            <a:r>
              <a:rPr lang="ru-RU" sz="2400" dirty="0" smtClean="0"/>
              <a:t>Дремлет  чуткая сова. </a:t>
            </a:r>
            <a:br>
              <a:rPr lang="ru-RU" sz="2400" dirty="0" smtClean="0"/>
            </a:br>
            <a:r>
              <a:rPr lang="ru-RU" sz="2400" dirty="0" smtClean="0"/>
              <a:t>На оранжевых глазищах</a:t>
            </a:r>
            <a:br>
              <a:rPr lang="ru-RU" sz="2400" dirty="0" smtClean="0"/>
            </a:br>
            <a:r>
              <a:rPr lang="ru-RU" sz="2400" dirty="0" smtClean="0"/>
              <a:t>Веки серые сомкнет, </a:t>
            </a:r>
            <a:br>
              <a:rPr lang="ru-RU" sz="2400" dirty="0" smtClean="0"/>
            </a:br>
            <a:r>
              <a:rPr lang="ru-RU" sz="2400" dirty="0" smtClean="0"/>
              <a:t>"Ушки" длинные встопорщит, </a:t>
            </a:r>
            <a:br>
              <a:rPr lang="ru-RU" sz="2400" dirty="0" smtClean="0"/>
            </a:br>
            <a:r>
              <a:rPr lang="ru-RU" sz="2400" dirty="0" smtClean="0"/>
              <a:t>Терпеливо ночи ждёт. 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199783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9" name="Содержимое 8" descr="http://planetasov.ru/animals_owl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5046" y="1600200"/>
            <a:ext cx="372490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sz="2400" dirty="0" smtClean="0"/>
              <a:t>    Совы </a:t>
            </a:r>
            <a:r>
              <a:rPr lang="ru-RU" sz="2400" dirty="0" smtClean="0"/>
              <a:t>распространены </a:t>
            </a:r>
            <a:r>
              <a:rPr lang="ru-RU" sz="2400" dirty="0" smtClean="0"/>
              <a:t>по всему свету. В природе их 144 вида. В  России живет 17 видов сов.</a:t>
            </a:r>
          </a:p>
          <a:p>
            <a:pPr>
              <a:buNone/>
            </a:pPr>
            <a:r>
              <a:rPr lang="ru-RU" sz="2400" dirty="0" smtClean="0"/>
              <a:t>    Все совы похожи друг на друга, но по размеру  </a:t>
            </a:r>
            <a:r>
              <a:rPr lang="ru-RU" sz="2400" dirty="0" smtClean="0"/>
              <a:t> </a:t>
            </a:r>
            <a:r>
              <a:rPr lang="ru-RU" sz="2400" dirty="0" smtClean="0"/>
              <a:t>они сильно отличаются. Самая маленькая весит всего 50 г, а самая большая --  4,5 кг. </a:t>
            </a:r>
          </a:p>
          <a:p>
            <a:endParaRPr lang="ru-RU" dirty="0"/>
          </a:p>
        </p:txBody>
      </p:sp>
      <p:pic>
        <p:nvPicPr>
          <p:cNvPr id="1026" name="Picture 2" descr="E:\Проекты\Сова Заяц фото\20141024_15461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70264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sz="2400" dirty="0" smtClean="0"/>
              <a:t>    У всех сов огромные </a:t>
            </a:r>
            <a:r>
              <a:rPr lang="ru-RU" sz="2400" dirty="0" smtClean="0"/>
              <a:t>глаза, которые расположены </a:t>
            </a:r>
            <a:r>
              <a:rPr lang="ru-RU" sz="2400" dirty="0" smtClean="0"/>
              <a:t>спереди, а не сбоку головы, как у большинства птиц. Совы не могут «вращать» глазами, но у них есть очень гибкая шея, благодаря которой они способны крутить головой во все стороны на 270 градусов. </a:t>
            </a:r>
            <a:endParaRPr lang="ru-RU" sz="2400" dirty="0"/>
          </a:p>
        </p:txBody>
      </p:sp>
      <p:pic>
        <p:nvPicPr>
          <p:cNvPr id="2050" name="Picture 2" descr="E:\Проекты\Сова Заяц фото\20141024_15464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70264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sz="2400" dirty="0" smtClean="0"/>
              <a:t>    Живут совы в дуплах, укромных местах на земле, старых гнёздах ворон и сорок. Очень немногие строят гнёзда сами. </a:t>
            </a:r>
            <a:endParaRPr lang="ru-RU" sz="2400" dirty="0"/>
          </a:p>
        </p:txBody>
      </p:sp>
      <p:pic>
        <p:nvPicPr>
          <p:cNvPr id="3074" name="Picture 2" descr="E:\Проекты\Сова Заяц фото\20141024_15470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70264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2400" dirty="0" smtClean="0"/>
              <a:t>О</a:t>
            </a:r>
            <a:r>
              <a:rPr lang="ru-RU" sz="2400" dirty="0" smtClean="0"/>
              <a:t>сновная пища совы – это мышки.</a:t>
            </a:r>
            <a:endParaRPr lang="ru-RU" sz="2400" dirty="0" smtClean="0"/>
          </a:p>
          <a:p>
            <a:endParaRPr lang="ru-RU" dirty="0"/>
          </a:p>
        </p:txBody>
      </p:sp>
      <p:pic>
        <p:nvPicPr>
          <p:cNvPr id="6" name="Содержимое 5" descr="http://planetasov.ru/Colection/sovi/Robert_Bateman3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772816"/>
            <a:ext cx="3672408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2400" dirty="0" smtClean="0"/>
              <a:t>Сова </a:t>
            </a:r>
            <a:r>
              <a:rPr lang="ru-RU" sz="2400" dirty="0" smtClean="0"/>
              <a:t>охотится ночью. </a:t>
            </a:r>
          </a:p>
          <a:p>
            <a:pPr>
              <a:buNone/>
            </a:pPr>
            <a:r>
              <a:rPr lang="ru-RU" sz="2400" dirty="0" smtClean="0"/>
              <a:t>    Летает сова совершенно бесшумно и похожа на привидение.</a:t>
            </a:r>
          </a:p>
          <a:p>
            <a:endParaRPr lang="ru-RU" dirty="0"/>
          </a:p>
        </p:txBody>
      </p:sp>
      <p:pic>
        <p:nvPicPr>
          <p:cNvPr id="8" name="Содержимое 7" descr="http://planetasov.ru/40ff0d841993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484784"/>
            <a:ext cx="4244280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А вот такая сова получилась у нас…</a:t>
            </a:r>
            <a:endParaRPr lang="ru-RU" sz="2800" dirty="0"/>
          </a:p>
        </p:txBody>
      </p:sp>
      <p:pic>
        <p:nvPicPr>
          <p:cNvPr id="5122" name="Picture 2" descr="E:\Проекты\Сова Заяц фото\20140926_20153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70264" y="1600200"/>
            <a:ext cx="3394472" cy="4525963"/>
          </a:xfrm>
          <a:prstGeom prst="rect">
            <a:avLst/>
          </a:prstGeom>
          <a:noFill/>
        </p:spPr>
      </p:pic>
      <p:pic>
        <p:nvPicPr>
          <p:cNvPr id="5123" name="Picture 3" descr="E:\Проекты\Сова Заяц фото\20140926_19125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9264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E:\Проекты\Сова Заяц фото\20140926_2017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4764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оект Сова">
  <a:themeElements>
    <a:clrScheme name="Default Design 1">
      <a:dk1>
        <a:srgbClr val="000000"/>
      </a:dk1>
      <a:lt1>
        <a:srgbClr val="FCB140"/>
      </a:lt1>
      <a:dk2>
        <a:srgbClr val="000000"/>
      </a:dk2>
      <a:lt2>
        <a:srgbClr val="B2B2B2"/>
      </a:lt2>
      <a:accent1>
        <a:srgbClr val="FEE4BD"/>
      </a:accent1>
      <a:accent2>
        <a:srgbClr val="FCC572"/>
      </a:accent2>
      <a:accent3>
        <a:srgbClr val="FDD5AF"/>
      </a:accent3>
      <a:accent4>
        <a:srgbClr val="000000"/>
      </a:accent4>
      <a:accent5>
        <a:srgbClr val="FEEFDB"/>
      </a:accent5>
      <a:accent6>
        <a:srgbClr val="E4B267"/>
      </a:accent6>
      <a:hlink>
        <a:srgbClr val="6B532E"/>
      </a:hlink>
      <a:folHlink>
        <a:srgbClr val="C97A03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CB140"/>
        </a:lt1>
        <a:dk2>
          <a:srgbClr val="000000"/>
        </a:dk2>
        <a:lt2>
          <a:srgbClr val="B2B2B2"/>
        </a:lt2>
        <a:accent1>
          <a:srgbClr val="FEE4BD"/>
        </a:accent1>
        <a:accent2>
          <a:srgbClr val="FCC572"/>
        </a:accent2>
        <a:accent3>
          <a:srgbClr val="FDD5AF"/>
        </a:accent3>
        <a:accent4>
          <a:srgbClr val="000000"/>
        </a:accent4>
        <a:accent5>
          <a:srgbClr val="FEEFDB"/>
        </a:accent5>
        <a:accent6>
          <a:srgbClr val="E4B267"/>
        </a:accent6>
        <a:hlink>
          <a:srgbClr val="6B532E"/>
        </a:hlink>
        <a:folHlink>
          <a:srgbClr val="C97A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CB140"/>
        </a:lt1>
        <a:dk2>
          <a:srgbClr val="000000"/>
        </a:dk2>
        <a:lt2>
          <a:srgbClr val="B2B2B2"/>
        </a:lt2>
        <a:accent1>
          <a:srgbClr val="FB9E75"/>
        </a:accent1>
        <a:accent2>
          <a:srgbClr val="FCD740"/>
        </a:accent2>
        <a:accent3>
          <a:srgbClr val="FDD5AF"/>
        </a:accent3>
        <a:accent4>
          <a:srgbClr val="000000"/>
        </a:accent4>
        <a:accent5>
          <a:srgbClr val="FDCCBD"/>
        </a:accent5>
        <a:accent6>
          <a:srgbClr val="E4C339"/>
        </a:accent6>
        <a:hlink>
          <a:srgbClr val="A43E02"/>
        </a:hlink>
        <a:folHlink>
          <a:srgbClr val="A363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CB140"/>
        </a:lt1>
        <a:dk2>
          <a:srgbClr val="000000"/>
        </a:dk2>
        <a:lt2>
          <a:srgbClr val="B2B2B2"/>
        </a:lt2>
        <a:accent1>
          <a:srgbClr val="D68102"/>
        </a:accent1>
        <a:accent2>
          <a:srgbClr val="0F8EBB"/>
        </a:accent2>
        <a:accent3>
          <a:srgbClr val="FDD5AF"/>
        </a:accent3>
        <a:accent4>
          <a:srgbClr val="000000"/>
        </a:accent4>
        <a:accent5>
          <a:srgbClr val="E8C1AA"/>
        </a:accent5>
        <a:accent6>
          <a:srgbClr val="0C80A9"/>
        </a:accent6>
        <a:hlink>
          <a:srgbClr val="A36303"/>
        </a:hlink>
        <a:folHlink>
          <a:srgbClr val="1C0FB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CB140"/>
        </a:lt1>
        <a:dk2>
          <a:srgbClr val="000000"/>
        </a:dk2>
        <a:lt2>
          <a:srgbClr val="B2B2B2"/>
        </a:lt2>
        <a:accent1>
          <a:srgbClr val="AC7013"/>
        </a:accent1>
        <a:accent2>
          <a:srgbClr val="81A518"/>
        </a:accent2>
        <a:accent3>
          <a:srgbClr val="FDD5AF"/>
        </a:accent3>
        <a:accent4>
          <a:srgbClr val="000000"/>
        </a:accent4>
        <a:accent5>
          <a:srgbClr val="D2BBAA"/>
        </a:accent5>
        <a:accent6>
          <a:srgbClr val="749515"/>
        </a:accent6>
        <a:hlink>
          <a:srgbClr val="0D4DA3"/>
        </a:hlink>
        <a:folHlink>
          <a:srgbClr val="A30D6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EE4BD"/>
        </a:accent1>
        <a:accent2>
          <a:srgbClr val="FCC572"/>
        </a:accent2>
        <a:accent3>
          <a:srgbClr val="FFFFFF"/>
        </a:accent3>
        <a:accent4>
          <a:srgbClr val="000000"/>
        </a:accent4>
        <a:accent5>
          <a:srgbClr val="FEEFDB"/>
        </a:accent5>
        <a:accent6>
          <a:srgbClr val="E4B267"/>
        </a:accent6>
        <a:hlink>
          <a:srgbClr val="6B532E"/>
        </a:hlink>
        <a:folHlink>
          <a:srgbClr val="C97A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B9E75"/>
        </a:accent1>
        <a:accent2>
          <a:srgbClr val="FCD740"/>
        </a:accent2>
        <a:accent3>
          <a:srgbClr val="FFFFFF"/>
        </a:accent3>
        <a:accent4>
          <a:srgbClr val="000000"/>
        </a:accent4>
        <a:accent5>
          <a:srgbClr val="FDCCBD"/>
        </a:accent5>
        <a:accent6>
          <a:srgbClr val="E4C339"/>
        </a:accent6>
        <a:hlink>
          <a:srgbClr val="A43E02"/>
        </a:hlink>
        <a:folHlink>
          <a:srgbClr val="A363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D68102"/>
        </a:accent1>
        <a:accent2>
          <a:srgbClr val="0F8EBB"/>
        </a:accent2>
        <a:accent3>
          <a:srgbClr val="FFFFFF"/>
        </a:accent3>
        <a:accent4>
          <a:srgbClr val="000000"/>
        </a:accent4>
        <a:accent5>
          <a:srgbClr val="E8C1AA"/>
        </a:accent5>
        <a:accent6>
          <a:srgbClr val="0C80A9"/>
        </a:accent6>
        <a:hlink>
          <a:srgbClr val="A36303"/>
        </a:hlink>
        <a:folHlink>
          <a:srgbClr val="1C0FB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AC7013"/>
        </a:accent1>
        <a:accent2>
          <a:srgbClr val="81A518"/>
        </a:accent2>
        <a:accent3>
          <a:srgbClr val="FFFFFF"/>
        </a:accent3>
        <a:accent4>
          <a:srgbClr val="000000"/>
        </a:accent4>
        <a:accent5>
          <a:srgbClr val="D2BBAA"/>
        </a:accent5>
        <a:accent6>
          <a:srgbClr val="749515"/>
        </a:accent6>
        <a:hlink>
          <a:srgbClr val="0D4DA3"/>
        </a:hlink>
        <a:folHlink>
          <a:srgbClr val="A30D6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Проект Сова</Template>
  <TotalTime>60</TotalTime>
  <Words>181</Words>
  <Application>Microsoft Office PowerPoint</Application>
  <PresentationFormat>Экран (4:3)</PresentationFormat>
  <Paragraphs>13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Проект Сова</vt:lpstr>
      <vt:lpstr>Ночная птица</vt:lpstr>
      <vt:lpstr>Слайд 2</vt:lpstr>
      <vt:lpstr>Слайд 3</vt:lpstr>
      <vt:lpstr>Слайд 4</vt:lpstr>
      <vt:lpstr>Слайд 5</vt:lpstr>
      <vt:lpstr>Слайд 6</vt:lpstr>
      <vt:lpstr>Слайд 7</vt:lpstr>
      <vt:lpstr>А вот такая сова получилась у нас…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Смелая птица</dc:title>
  <dc:creator>User</dc:creator>
  <cp:lastModifiedBy>школа</cp:lastModifiedBy>
  <cp:revision>27</cp:revision>
  <dcterms:created xsi:type="dcterms:W3CDTF">2014-10-28T03:30:12Z</dcterms:created>
  <dcterms:modified xsi:type="dcterms:W3CDTF">2014-11-17T13:06:06Z</dcterms:modified>
</cp:coreProperties>
</file>