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7" r:id="rId1"/>
  </p:sldMasterIdLst>
  <p:notesMasterIdLst>
    <p:notesMasterId r:id="rId27"/>
  </p:notesMasterIdLst>
  <p:sldIdLst>
    <p:sldId id="256" r:id="rId2"/>
    <p:sldId id="258" r:id="rId3"/>
    <p:sldId id="257" r:id="rId4"/>
    <p:sldId id="259" r:id="rId5"/>
    <p:sldId id="261" r:id="rId6"/>
    <p:sldId id="262" r:id="rId7"/>
    <p:sldId id="264" r:id="rId8"/>
    <p:sldId id="265" r:id="rId9"/>
    <p:sldId id="263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FEB42C-5B3D-4B77-9912-6B7CA0D6CFD6}" type="datetimeFigureOut">
              <a:rPr lang="ru-RU" smtClean="0"/>
              <a:pPr/>
              <a:t>04.09.2014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CC908-108D-4C79-985F-6FD4F0136A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CC908-108D-4C79-985F-6FD4F0136AE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CEC23-EDB7-455C-B415-4DF975C89EBF}" type="datetime1">
              <a:rPr lang="ru-RU" smtClean="0"/>
              <a:pPr/>
              <a:t>04.09.2014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5AD4C-6A1E-46D5-8D42-AA61412FBE3A}" type="datetime1">
              <a:rPr lang="ru-RU" smtClean="0"/>
              <a:pPr/>
              <a:t>04.09.2014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FDC97-EAF4-4D1D-B863-869AF02B6ECC}" type="datetime1">
              <a:rPr lang="ru-RU" smtClean="0"/>
              <a:pPr/>
              <a:t>04.09.2014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C78FE-93D6-419C-99E7-75943E7B9002}" type="datetime1">
              <a:rPr lang="ru-RU" smtClean="0"/>
              <a:pPr/>
              <a:t>04.09.2014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A484F-E448-41B9-A05D-7751CC875386}" type="datetime1">
              <a:rPr lang="ru-RU" smtClean="0"/>
              <a:pPr/>
              <a:t>04.09.2014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76AA0-00D8-407A-88C0-60B1C5DC51A0}" type="datetime1">
              <a:rPr lang="ru-RU" smtClean="0"/>
              <a:pPr/>
              <a:t>04.09.2014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0EF33-7CA6-44DD-B2BD-D3E348822742}" type="datetime1">
              <a:rPr lang="ru-RU" smtClean="0"/>
              <a:pPr/>
              <a:t>04.09.2014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9293E-67B0-4646-A243-000BC500AE9D}" type="datetime1">
              <a:rPr lang="ru-RU" smtClean="0"/>
              <a:pPr/>
              <a:t>04.09.2014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64143-6378-4A1A-9404-AD9D7BD1C1EF}" type="datetime1">
              <a:rPr lang="ru-RU" smtClean="0"/>
              <a:pPr/>
              <a:t>04.09.2014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15F0-85B9-4BEE-BCC4-E7FA3DBBBB27}" type="datetime1">
              <a:rPr lang="ru-RU" smtClean="0"/>
              <a:pPr/>
              <a:t>04.09.2014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7736-DEFB-40AE-B3E0-DDF80D47F256}" type="datetime1">
              <a:rPr lang="ru-RU" smtClean="0"/>
              <a:pPr/>
              <a:t>04.09.2014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C7CF-FD11-4EF7-A34D-2A5243B828C3}" type="datetime1">
              <a:rPr lang="ru-RU" smtClean="0"/>
              <a:pPr/>
              <a:t>04.09.2014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12019-9731-4CC7-9F91-2A402692C5FA}" type="datetime1">
              <a:rPr lang="ru-RU" smtClean="0"/>
              <a:pPr/>
              <a:t>04.09.2014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  <p:sldLayoutId id="2147483939" r:id="rId12"/>
  </p:sldLayoutIdLst>
  <p:transition>
    <p:dissolv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PUZ\Desktop\1%20&#1089;&#1077;&#1085;&#1090;&#1103;&#1073;&#1088;&#1103;%204%20&#1082;&#1083;&#1072;&#1089;&#1089;\&#1090;&#1072;&#1085;&#1077;&#1094;%20&#1076;&#1088;&#1091;&#1078;&#1073;&#1072;.mp3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PUZ\Desktop\1%20&#1089;&#1077;&#1085;&#1090;&#1103;&#1073;&#1088;&#1103;%204%20&#1082;&#1083;&#1072;&#1089;&#1089;\&#1075;&#1086;&#1083;&#1091;&#1073;&#1086;&#1081;%20&#1074;&#1072;&#1075;&#1086;&#1085;%20&#1084;&#1080;&#1085;&#1091;&#1089;.mp3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3.xml"/><Relationship Id="rId1" Type="http://schemas.openxmlformats.org/officeDocument/2006/relationships/audio" Target="file:///C:\Users\PUZ\Desktop\1%20&#1089;&#1077;&#1085;&#1090;&#1103;&#1073;&#1088;&#1103;%204%20&#1082;&#1083;&#1072;&#1089;&#1089;\&#1088;&#1086;&#1084;&#1072;&#1096;&#1082;&#1086;&#1074;&#1072;&#1103;%20&#1088;&#1091;&#1089;&#1100;.mp3" TargetMode="Externa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&#1043;&#1077;&#1088;&#1073;%20-%20&#1101;&#1090;&#1086;%20&#1075;&#1083;&#1072;&#1074;&#1085;&#1099;&#1081;%20&#1089;&#1080;&#1084;&#1074;&#1086;&#1083;%20&#1083;&#1102;&#1073;&#1086;&#1075;&#1086;%20&#1075;&#1086;&#1089;&#1091;&#1076;&#1072;&#1088;&#1089;&#1090;&#1074;&#1072;.ppt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&#1043;&#1086;&#1089;&#1091;&#1076;&#1072;&#1088;&#1089;&#1090;&#1074;&#1077;&#1085;&#1085;&#1099;&#1081;%20&#1092;&#1083;&#1072;&#1075;,%20&#1082;&#1072;&#1082;%20&#1080;%20&#1075;&#1077;&#1088;&#1073;,%20&#1103;&#1074;&#1083;&#1103;&#1077;&#1090;&#1089;&#1103;.ppt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3.xml"/><Relationship Id="rId1" Type="http://schemas.openxmlformats.org/officeDocument/2006/relationships/audio" Target="file:///D:\My_doc\&#1048;&#1050;&#1058;(&#1087;&#1088;&#1077;&#1079;&#1077;&#1085;&#1090;.%20&#1091;&#1088;.,%20&#1080;&#1075;&#1088;&#1099;)\&#1043;&#1086;&#1089;&#1091;&#1076;&#1072;&#1088;&#1089;&#1090;&#1074;&#1077;&#1085;&#1085;&#1072;&#1103;%20&#1089;&#1080;&#1084;&#1074;&#1086;&#1083;&#1080;&#1082;&#1072;%20&#1055;&#1088;&#1077;&#1079;&#1077;&#1085;&#1090;&#1072;&#1094;&#1080;&#1103;\001.MP3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2060848"/>
            <a:ext cx="7128792" cy="219010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Символика РФ,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Московской области,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Ногинского района, Ногинска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869160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4 класс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1 сентября 2014 год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548680"/>
            <a:ext cx="7596336" cy="1143000"/>
          </a:xfrm>
        </p:spPr>
        <p:txBody>
          <a:bodyPr/>
          <a:lstStyle/>
          <a:p>
            <a:r>
              <a:rPr lang="ru-RU" dirty="0" smtClean="0"/>
              <a:t>Герб Московской области </a:t>
            </a:r>
            <a:endParaRPr lang="ru-RU" dirty="0"/>
          </a:p>
        </p:txBody>
      </p:sp>
      <p:pic>
        <p:nvPicPr>
          <p:cNvPr id="4" name="Содержимое 3" descr="Газета &quot;Черноголовская газета&quot;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86810" y="1600200"/>
            <a:ext cx="3770381" cy="4925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548680"/>
            <a:ext cx="7668344" cy="1143000"/>
          </a:xfrm>
        </p:spPr>
        <p:txBody>
          <a:bodyPr/>
          <a:lstStyle/>
          <a:p>
            <a:r>
              <a:rPr lang="ru-RU" dirty="0" smtClean="0"/>
              <a:t>Флаг Московской области </a:t>
            </a:r>
            <a:endParaRPr lang="ru-RU" dirty="0"/>
          </a:p>
        </p:txBody>
      </p:sp>
      <p:pic>
        <p:nvPicPr>
          <p:cNvPr id="3" name="Рисунок 2" descr="ЦЕНТРАЛЬНЫЙ ФЕДЕРАЛЬНЫЙ ОКРУГ - Каталог Детских Центров России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1988840"/>
            <a:ext cx="6768752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692696"/>
            <a:ext cx="7139136" cy="1143000"/>
          </a:xfrm>
        </p:spPr>
        <p:txBody>
          <a:bodyPr/>
          <a:lstStyle/>
          <a:p>
            <a:r>
              <a:rPr lang="ru-RU" dirty="0" smtClean="0"/>
              <a:t>Ногинский район</a:t>
            </a:r>
            <a:endParaRPr lang="ru-RU" dirty="0"/>
          </a:p>
        </p:txBody>
      </p:sp>
      <p:pic>
        <p:nvPicPr>
          <p:cNvPr id="23554" name="Picture 2" descr="Ногинский район АЛРОМ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2132856"/>
            <a:ext cx="4822508" cy="4563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6" name="Picture 4" descr="Карта Ногинского района Карта для туриста TRAVELEL.RU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82828" y="2204864"/>
            <a:ext cx="3746070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692696"/>
            <a:ext cx="7488832" cy="1143000"/>
          </a:xfrm>
        </p:spPr>
        <p:txBody>
          <a:bodyPr/>
          <a:lstStyle/>
          <a:p>
            <a:r>
              <a:rPr lang="ru-RU" dirty="0" smtClean="0"/>
              <a:t>Герб Ногинского района</a:t>
            </a:r>
            <a:endParaRPr lang="ru-RU" dirty="0"/>
          </a:p>
        </p:txBody>
      </p:sp>
      <p:pic>
        <p:nvPicPr>
          <p:cNvPr id="26626" name="Picture 2" descr="Coat of Arms of Noginsky rayon (Moscow oblast).sv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55776" y="1759800"/>
            <a:ext cx="4032448" cy="504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836712"/>
            <a:ext cx="7509520" cy="1143000"/>
          </a:xfrm>
        </p:spPr>
        <p:txBody>
          <a:bodyPr/>
          <a:lstStyle/>
          <a:p>
            <a:r>
              <a:rPr lang="ru-RU" dirty="0" smtClean="0"/>
              <a:t>Флаг Ногинского района</a:t>
            </a:r>
            <a:endParaRPr lang="ru-RU" dirty="0"/>
          </a:p>
        </p:txBody>
      </p:sp>
      <p:pic>
        <p:nvPicPr>
          <p:cNvPr id="27650" name="Picture 2" descr="Flag of Noginsky rayon (Moscow oblast).sv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22515" y="1916832"/>
            <a:ext cx="6898971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Герб Ногинска</a:t>
            </a:r>
            <a:endParaRPr lang="ru-RU" dirty="0"/>
          </a:p>
        </p:txBody>
      </p:sp>
      <p:pic>
        <p:nvPicPr>
          <p:cNvPr id="28674" name="Picture 2" descr="Noginskposel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11760" y="1386549"/>
            <a:ext cx="4320480" cy="5386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48680"/>
            <a:ext cx="7293496" cy="1143000"/>
          </a:xfrm>
        </p:spPr>
        <p:txBody>
          <a:bodyPr/>
          <a:lstStyle/>
          <a:p>
            <a:r>
              <a:rPr lang="ru-RU" dirty="0" smtClean="0"/>
              <a:t>Флаг </a:t>
            </a:r>
            <a:r>
              <a:rPr lang="ru-RU" dirty="0" err="1" smtClean="0"/>
              <a:t>Ноги́нска</a:t>
            </a:r>
            <a:endParaRPr lang="ru-RU" dirty="0"/>
          </a:p>
        </p:txBody>
      </p:sp>
      <p:pic>
        <p:nvPicPr>
          <p:cNvPr id="29698" name="Picture 2" descr="Flag of Noginsk (Moscow oblast)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54663" y="1628800"/>
            <a:ext cx="7234675" cy="4832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836712"/>
            <a:ext cx="758152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Флаг сельского поселения </a:t>
            </a:r>
            <a:r>
              <a:rPr lang="ru-RU" dirty="0" err="1" smtClean="0"/>
              <a:t>Аксёно-Буты́рское</a:t>
            </a:r>
            <a:endParaRPr lang="ru-RU" dirty="0"/>
          </a:p>
        </p:txBody>
      </p:sp>
      <p:pic>
        <p:nvPicPr>
          <p:cNvPr id="30722" name="Picture 2" descr="Flag of Akseno-Butyrskoe (Moscow oblast)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4210" y="2204864"/>
            <a:ext cx="6575580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04864"/>
            <a:ext cx="8229600" cy="1143000"/>
          </a:xfrm>
        </p:spPr>
        <p:txBody>
          <a:bodyPr/>
          <a:lstStyle/>
          <a:p>
            <a:r>
              <a:rPr lang="ru-RU" dirty="0" smtClean="0"/>
              <a:t>«Музыкальная пауза»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5" name="танец дружб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3563888" y="3429000"/>
            <a:ext cx="1800200" cy="18002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7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Тетради школьные СЗЛК - Категории на букву &quot;Т&quot; - Алфавитный каталог - Каталог - Рельеф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701239">
            <a:off x="1981811" y="4601748"/>
            <a:ext cx="1522122" cy="188790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3280" y="692696"/>
            <a:ext cx="6480720" cy="1143000"/>
          </a:xfrm>
        </p:spPr>
        <p:txBody>
          <a:bodyPr>
            <a:noAutofit/>
          </a:bodyPr>
          <a:lstStyle/>
          <a:p>
            <a:r>
              <a:rPr lang="ru-RU" dirty="0" smtClean="0"/>
              <a:t>Игра "Пойми меня"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4664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1 конкурс «Доскажи словечко»</a:t>
            </a:r>
            <a:endParaRPr lang="ru-RU" dirty="0"/>
          </a:p>
        </p:txBody>
      </p:sp>
      <p:pic>
        <p:nvPicPr>
          <p:cNvPr id="31746" name="Picture 2" descr="Портфолио ученика начальной школы - Оформление реферат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2204864"/>
            <a:ext cx="1872208" cy="3240360"/>
          </a:xfrm>
          <a:prstGeom prst="rect">
            <a:avLst/>
          </a:prstGeom>
          <a:noFill/>
        </p:spPr>
      </p:pic>
      <p:pic>
        <p:nvPicPr>
          <p:cNvPr id="31752" name="Picture 8" descr="http://im0-tub-ru.yandex.net/i?id=b8b9f9e84b30ed08a30a4e5055741485-43-144&amp;n=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79712" y="2204864"/>
            <a:ext cx="1656184" cy="1656184"/>
          </a:xfrm>
          <a:prstGeom prst="rect">
            <a:avLst/>
          </a:prstGeom>
          <a:noFill/>
        </p:spPr>
      </p:pic>
      <p:pic>
        <p:nvPicPr>
          <p:cNvPr id="31754" name="Picture 10" descr="http://im2-tub-ru.yandex.net/i?id=792597be50a62004a389c2ab33f0a155-48-144&amp;n=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51920" y="4509120"/>
            <a:ext cx="1845326" cy="1949288"/>
          </a:xfrm>
          <a:prstGeom prst="rect">
            <a:avLst/>
          </a:prstGeom>
          <a:noFill/>
        </p:spPr>
      </p:pic>
      <p:pic>
        <p:nvPicPr>
          <p:cNvPr id="31750" name="Picture 6" descr="http://im0-tub-ru.yandex.net/i?id=ff8fb3860ce748b72c33a38512c4abdc-44-144&amp;n=2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427984" y="2204864"/>
            <a:ext cx="3288365" cy="2466274"/>
          </a:xfrm>
          <a:prstGeom prst="rect">
            <a:avLst/>
          </a:prstGeom>
          <a:noFill/>
        </p:spPr>
      </p:pic>
      <p:pic>
        <p:nvPicPr>
          <p:cNvPr id="31756" name="Picture 12" descr="2012 Май Средняя школа 3 города Волковыска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062551" y="4149080"/>
            <a:ext cx="2616467" cy="2468269"/>
          </a:xfrm>
          <a:prstGeom prst="rect">
            <a:avLst/>
          </a:prstGeom>
          <a:noFill/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 класс</a:t>
            </a:r>
            <a:endParaRPr lang="ru-RU" dirty="0"/>
          </a:p>
        </p:txBody>
      </p:sp>
      <p:pic>
        <p:nvPicPr>
          <p:cNvPr id="3" name="Picture 3" descr="I:\1 класс артём\SS10542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7667" y="1556792"/>
            <a:ext cx="8568667" cy="5076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692696"/>
            <a:ext cx="613102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Игра "Пойми меня"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792088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2 конкурс «Объясни словечко»</a:t>
            </a:r>
            <a:endParaRPr lang="ru-RU" b="1" dirty="0"/>
          </a:p>
        </p:txBody>
      </p:sp>
      <p:pic>
        <p:nvPicPr>
          <p:cNvPr id="33794" name="Picture 2" descr="http://im2-tub-ru.yandex.net/i?id=6401625102c1bfea813fe470687362d6-01-144&amp;n=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844824"/>
            <a:ext cx="4546585" cy="2952328"/>
          </a:xfrm>
          <a:prstGeom prst="rect">
            <a:avLst/>
          </a:prstGeom>
          <a:noFill/>
        </p:spPr>
      </p:pic>
      <p:pic>
        <p:nvPicPr>
          <p:cNvPr id="33796" name="Picture 4" descr="Бесплатно скачать электронный школьный журнал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040" y="1916832"/>
            <a:ext cx="3779912" cy="2858642"/>
          </a:xfrm>
          <a:prstGeom prst="rect">
            <a:avLst/>
          </a:prstGeom>
          <a:noFill/>
        </p:spPr>
      </p:pic>
      <p:pic>
        <p:nvPicPr>
          <p:cNvPr id="33800" name="Picture 8" descr="Фото товара Пенал Футляр (пластик, с боковым замочком, без наполнения), цвета в ассортименте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47864" y="4409728"/>
            <a:ext cx="3888432" cy="2448272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404664"/>
            <a:ext cx="5842992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Игра "Пойми меня"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4664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3 конкурс «Все – как один»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35842" name="Picture 2" descr="Все для веселого отдыха и Занимательных игр!tiny Love..ч.4 :: Сибмама - Рецепт хорошего настроения!"/>
          <p:cNvPicPr>
            <a:picLocks noChangeAspect="1" noChangeArrowheads="1"/>
          </p:cNvPicPr>
          <p:nvPr/>
        </p:nvPicPr>
        <p:blipFill>
          <a:blip r:embed="rId2" cstate="email"/>
          <a:srcRect l="16526" t="4725" r="14175" b="2351"/>
          <a:stretch>
            <a:fillRect/>
          </a:stretch>
        </p:blipFill>
        <p:spPr bwMode="auto">
          <a:xfrm>
            <a:off x="467544" y="2132856"/>
            <a:ext cx="3168352" cy="4248472"/>
          </a:xfrm>
          <a:prstGeom prst="rect">
            <a:avLst/>
          </a:prstGeom>
          <a:noFill/>
        </p:spPr>
      </p:pic>
      <p:pic>
        <p:nvPicPr>
          <p:cNvPr id="35844" name="Picture 4" descr="Книгам классиков - вторую жизнь &quot; Саратовский регион - ИА, новости Саратова и Саратовской области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1920" y="2420888"/>
            <a:ext cx="4992555" cy="3744416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274638"/>
            <a:ext cx="5626968" cy="1143000"/>
          </a:xfrm>
        </p:spPr>
        <p:txBody>
          <a:bodyPr/>
          <a:lstStyle/>
          <a:p>
            <a:r>
              <a:rPr lang="ru-RU" dirty="0" smtClean="0"/>
              <a:t>Игра "Пойми меня"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1556792"/>
            <a:ext cx="47606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4 конкурс «Ассоциация»</a:t>
            </a:r>
            <a:endParaRPr lang="ru-RU" sz="32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2780928"/>
            <a:ext cx="4248472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/>
              <a:t>каникулы</a:t>
            </a:r>
            <a:endParaRPr lang="ru-RU" sz="66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99792" y="4725144"/>
            <a:ext cx="3024336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/>
              <a:t>урок</a:t>
            </a:r>
            <a:endParaRPr lang="ru-RU" sz="6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436096" y="3140968"/>
            <a:ext cx="3024336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/>
              <a:t>школа</a:t>
            </a:r>
            <a:endParaRPr lang="ru-RU" sz="6600" b="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6912" y="404664"/>
            <a:ext cx="670708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Клятва учеников 4 класса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892480" cy="499715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Никогда не ходить в школу….. </a:t>
            </a:r>
            <a:r>
              <a:rPr lang="ru-RU" sz="2000" dirty="0" smtClean="0">
                <a:solidFill>
                  <a:schemeClr val="tx2"/>
                </a:solidFill>
              </a:rPr>
              <a:t>с невыученными уроками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Никогда не здороваться с учителями… </a:t>
            </a:r>
            <a:r>
              <a:rPr lang="ru-RU" sz="2000" dirty="0" smtClean="0">
                <a:solidFill>
                  <a:schemeClr val="tx2"/>
                </a:solidFill>
              </a:rPr>
              <a:t>набив рот жвачкой.</a:t>
            </a:r>
          </a:p>
          <a:p>
            <a:r>
              <a:rPr lang="ru-RU" sz="2000" dirty="0" smtClean="0"/>
              <a:t>Никогда не носить сменную обувь… </a:t>
            </a:r>
            <a:r>
              <a:rPr lang="ru-RU" sz="2000" dirty="0" smtClean="0">
                <a:solidFill>
                  <a:schemeClr val="tx2"/>
                </a:solidFill>
              </a:rPr>
              <a:t>в одном пакете с бутербродами.</a:t>
            </a:r>
          </a:p>
          <a:p>
            <a:r>
              <a:rPr lang="ru-RU" sz="2000" dirty="0" smtClean="0"/>
              <a:t>Никогда не открывать учебник… </a:t>
            </a:r>
            <a:r>
              <a:rPr lang="ru-RU" sz="2000" dirty="0" smtClean="0">
                <a:solidFill>
                  <a:schemeClr val="tx2"/>
                </a:solidFill>
              </a:rPr>
              <a:t>грязными руками.</a:t>
            </a:r>
          </a:p>
          <a:p>
            <a:r>
              <a:rPr lang="ru-RU" sz="2000" dirty="0" smtClean="0"/>
              <a:t>Никогда не решать задачи… </a:t>
            </a:r>
            <a:r>
              <a:rPr lang="ru-RU" sz="2000" dirty="0" smtClean="0">
                <a:solidFill>
                  <a:schemeClr val="tx2"/>
                </a:solidFill>
              </a:rPr>
              <a:t>списывая их у соседа.</a:t>
            </a:r>
          </a:p>
          <a:p>
            <a:r>
              <a:rPr lang="ru-RU" sz="2000" dirty="0" smtClean="0"/>
              <a:t>Никогда не открывать двери в класс… </a:t>
            </a:r>
            <a:r>
              <a:rPr lang="ru-RU" sz="2000" dirty="0" smtClean="0">
                <a:solidFill>
                  <a:schemeClr val="tx2"/>
                </a:solidFill>
              </a:rPr>
              <a:t>ударом ноги.</a:t>
            </a:r>
          </a:p>
          <a:p>
            <a:r>
              <a:rPr lang="ru-RU" sz="2000" dirty="0" smtClean="0"/>
              <a:t>Никогда не приглашать родителей на родительское собрание…</a:t>
            </a:r>
            <a:r>
              <a:rPr lang="ru-RU" sz="2000" dirty="0" smtClean="0">
                <a:solidFill>
                  <a:schemeClr val="tx2"/>
                </a:solidFill>
              </a:rPr>
              <a:t> за 5 минут до его начала.</a:t>
            </a:r>
          </a:p>
          <a:p>
            <a:r>
              <a:rPr lang="ru-RU" sz="2000" dirty="0" smtClean="0"/>
              <a:t>Никогда не заканчивать четверть… </a:t>
            </a:r>
            <a:r>
              <a:rPr lang="ru-RU" sz="2000" dirty="0" smtClean="0">
                <a:solidFill>
                  <a:schemeClr val="tx2"/>
                </a:solidFill>
              </a:rPr>
              <a:t>с плохими отметками.</a:t>
            </a:r>
          </a:p>
          <a:p>
            <a:pPr algn="ctr">
              <a:buNone/>
            </a:pPr>
            <a:endParaRPr lang="ru-RU" sz="4400" b="1" dirty="0" smtClean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ru-RU" sz="4400" b="1" dirty="0" smtClean="0">
                <a:solidFill>
                  <a:schemeClr val="tx2"/>
                </a:solidFill>
              </a:rPr>
              <a:t>Клянёмся!!!</a:t>
            </a:r>
          </a:p>
          <a:p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95936" y="1700808"/>
            <a:ext cx="3096344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88024" y="2060848"/>
            <a:ext cx="3096344" cy="28803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16016" y="2420888"/>
            <a:ext cx="3528392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83968" y="2780928"/>
            <a:ext cx="3096344" cy="28803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07904" y="3140968"/>
            <a:ext cx="3096344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60032" y="3429000"/>
            <a:ext cx="2448272" cy="28803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524328" y="3933056"/>
            <a:ext cx="1619672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9552" y="4221088"/>
            <a:ext cx="2016224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427984" y="4581128"/>
            <a:ext cx="3096344" cy="28803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2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124744"/>
            <a:ext cx="8229600" cy="648072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ПЕСНЯ</a:t>
            </a:r>
            <a:b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НА МОТИВ «ГОЛУБОЙ ВАГОН»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51520" y="2339008"/>
            <a:ext cx="871296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Припев: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(ВСЕ ВМЕСТЕ)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 праздником девочки,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мальчики, с праздником!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Школа приветливо вновь встречает нас.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Все мы, конечно, же разные, разные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Но с удовольствием в свой приходим класс!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6" name="голубой вагон мину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4084712" y="5301208"/>
            <a:ext cx="1080120" cy="108012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47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40" name="Picture 4" descr="Школьные открытки: С началом учебного года. - Анимированные открытки с 1 сентября !--if()--- !--endif-- - Фотоальбомы - Открытки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137252"/>
            <a:ext cx="7920880" cy="6600734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 класс</a:t>
            </a:r>
            <a:endParaRPr lang="ru-RU" dirty="0"/>
          </a:p>
        </p:txBody>
      </p:sp>
      <p:pic>
        <p:nvPicPr>
          <p:cNvPr id="1028" name="Picture 4" descr="I:\1 класс артём\DCIM\100SSCAM\SS10629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0052" y="1700808"/>
            <a:ext cx="8443896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412776"/>
            <a:ext cx="8363272" cy="471338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 класс</a:t>
            </a:r>
            <a:endParaRPr lang="ru-RU" dirty="0"/>
          </a:p>
        </p:txBody>
      </p:sp>
      <p:pic>
        <p:nvPicPr>
          <p:cNvPr id="3" name="Picture 2" descr="D:\1 чет 3 класс юг\SS10658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1268760"/>
            <a:ext cx="8064896" cy="5399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Кремль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87675" y="1341438"/>
            <a:ext cx="3143250" cy="2449512"/>
          </a:xfrm>
          <a:prstGeom prst="rect">
            <a:avLst/>
          </a:prstGeom>
          <a:noFill/>
        </p:spPr>
      </p:pic>
      <p:pic>
        <p:nvPicPr>
          <p:cNvPr id="9223" name="Picture 7" descr="WallpaperauthorCharly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341438"/>
            <a:ext cx="2916238" cy="2408237"/>
          </a:xfrm>
          <a:prstGeom prst="rect">
            <a:avLst/>
          </a:prstGeom>
          <a:noFill/>
        </p:spPr>
      </p:pic>
      <p:pic>
        <p:nvPicPr>
          <p:cNvPr id="9224" name="Picture 8" descr="153-102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56325" y="1341438"/>
            <a:ext cx="2987675" cy="2435225"/>
          </a:xfrm>
          <a:prstGeom prst="rect">
            <a:avLst/>
          </a:prstGeom>
          <a:noFill/>
        </p:spPr>
      </p:pic>
      <p:pic>
        <p:nvPicPr>
          <p:cNvPr id="9231" name="Picture 15" descr="05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3860800"/>
            <a:ext cx="2987675" cy="2241550"/>
          </a:xfrm>
          <a:prstGeom prst="rect">
            <a:avLst/>
          </a:prstGeom>
          <a:noFill/>
        </p:spPr>
      </p:pic>
      <p:pic>
        <p:nvPicPr>
          <p:cNvPr id="9233" name="Picture 17" descr="DSC0180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084888" y="3933825"/>
            <a:ext cx="3059112" cy="2163763"/>
          </a:xfrm>
          <a:prstGeom prst="rect">
            <a:avLst/>
          </a:prstGeom>
          <a:noFill/>
        </p:spPr>
      </p:pic>
      <p:pic>
        <p:nvPicPr>
          <p:cNvPr id="9234" name="Picture 18" descr="DSC0180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059113" y="3860800"/>
            <a:ext cx="2952750" cy="225107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788024" y="404664"/>
            <a:ext cx="2880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+mj-lt"/>
              </a:rPr>
              <a:t>Россия</a:t>
            </a:r>
            <a:endParaRPr lang="ru-RU" sz="4400" b="1" dirty="0">
              <a:latin typeface="+mj-lt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14" name="ромашковая русь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9" cstate="email"/>
          <a:stretch>
            <a:fillRect/>
          </a:stretch>
        </p:blipFill>
        <p:spPr>
          <a:xfrm>
            <a:off x="7380312" y="415280"/>
            <a:ext cx="792088" cy="79208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0509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>
          <a:xfrm>
            <a:off x="899592" y="692696"/>
            <a:ext cx="7416824" cy="1143000"/>
          </a:xfrm>
        </p:spPr>
        <p:txBody>
          <a:bodyPr>
            <a:noAutofit/>
          </a:bodyPr>
          <a:lstStyle/>
          <a:p>
            <a:r>
              <a:rPr lang="ru-RU" sz="6000" b="1" dirty="0">
                <a:solidFill>
                  <a:srgbClr val="FF3300"/>
                </a:solidFill>
              </a:rPr>
              <a:t>Герб России</a:t>
            </a:r>
          </a:p>
        </p:txBody>
      </p:sp>
      <p:pic>
        <p:nvPicPr>
          <p:cNvPr id="10244" name="Picture 4" descr="09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67744" y="1988840"/>
            <a:ext cx="4608512" cy="4176464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980728"/>
            <a:ext cx="8424936" cy="1143000"/>
          </a:xfrm>
        </p:spPr>
        <p:txBody>
          <a:bodyPr/>
          <a:lstStyle/>
          <a:p>
            <a:r>
              <a:rPr lang="ru-RU" sz="4800" b="1" dirty="0">
                <a:solidFill>
                  <a:srgbClr val="FF3300"/>
                </a:solidFill>
              </a:rPr>
              <a:t>Государственный флаг</a:t>
            </a:r>
          </a:p>
        </p:txBody>
      </p:sp>
      <p:pic>
        <p:nvPicPr>
          <p:cNvPr id="12292" name="Picture 4" descr="090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47664" y="2276872"/>
            <a:ext cx="5976664" cy="3168352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764704"/>
            <a:ext cx="7509520" cy="1143000"/>
          </a:xfrm>
        </p:spPr>
        <p:txBody>
          <a:bodyPr/>
          <a:lstStyle/>
          <a:p>
            <a:r>
              <a:rPr lang="ru-RU" sz="6600" b="1" dirty="0">
                <a:solidFill>
                  <a:srgbClr val="FF0000"/>
                </a:solidFill>
              </a:rPr>
              <a:t>Гимн России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98884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Clr>
                <a:srgbClr val="FF3399"/>
              </a:buClr>
              <a:buFont typeface="Wingdings" pitchFamily="2" charset="2"/>
              <a:buChar char="v"/>
            </a:pPr>
            <a:r>
              <a:rPr lang="ru-RU" sz="2800" dirty="0">
                <a:solidFill>
                  <a:srgbClr val="FF0000"/>
                </a:solidFill>
              </a:rPr>
              <a:t>     Гимн </a:t>
            </a:r>
            <a:r>
              <a:rPr lang="ru-RU" sz="2800" dirty="0"/>
              <a:t>– в переводе с греческого языка – «торжественная песнь». </a:t>
            </a:r>
          </a:p>
          <a:p>
            <a:pPr>
              <a:lnSpc>
                <a:spcPct val="80000"/>
              </a:lnSpc>
              <a:buClr>
                <a:srgbClr val="FF3399"/>
              </a:buClr>
              <a:buFont typeface="Wingdings" pitchFamily="2" charset="2"/>
              <a:buChar char="v"/>
            </a:pPr>
            <a:r>
              <a:rPr lang="ru-RU" sz="2800" dirty="0"/>
              <a:t>     У каждого государства есть свой гимн. В гимне проявляется величие страны, так как в нём , обычно, рассказывается о славных страницах истории государства, о его исторической судьбе и его предназначении.</a:t>
            </a:r>
          </a:p>
          <a:p>
            <a:pPr>
              <a:lnSpc>
                <a:spcPct val="80000"/>
              </a:lnSpc>
              <a:buClr>
                <a:srgbClr val="FF3399"/>
              </a:buClr>
              <a:buFont typeface="Wingdings" pitchFamily="2" charset="2"/>
              <a:buChar char="v"/>
            </a:pPr>
            <a:r>
              <a:rPr lang="ru-RU" sz="2800" dirty="0"/>
              <a:t>     </a:t>
            </a:r>
            <a:r>
              <a:rPr lang="ru-RU" sz="2800" dirty="0">
                <a:solidFill>
                  <a:srgbClr val="FF0000"/>
                </a:solidFill>
              </a:rPr>
              <a:t>Гимн</a:t>
            </a:r>
            <a:r>
              <a:rPr lang="ru-RU" sz="2800" dirty="0"/>
              <a:t> – это главная песня нашей страны, прославляющая свою страну.</a:t>
            </a:r>
          </a:p>
          <a:p>
            <a:pPr>
              <a:lnSpc>
                <a:spcPct val="80000"/>
              </a:lnSpc>
              <a:buClr>
                <a:srgbClr val="FF3399"/>
              </a:buClr>
              <a:buFont typeface="Wingdings" pitchFamily="2" charset="2"/>
              <a:buChar char="v"/>
            </a:pPr>
            <a:r>
              <a:rPr lang="ru-RU" sz="2800" dirty="0"/>
              <a:t>      Мы – россияне – должны знать его, подпевать, когда он звучит и слушать его стоя, показывая этим самым уважение к нашей стране и нашему правительству.</a:t>
            </a:r>
          </a:p>
        </p:txBody>
      </p:sp>
      <p:pic>
        <p:nvPicPr>
          <p:cNvPr id="13316" name="001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260350"/>
            <a:ext cx="304800" cy="30480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23" dur="1" fill="hold"/>
                                        <p:tgtEl>
                                          <p:spTgt spid="133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331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7452320" cy="1143000"/>
          </a:xfrm>
        </p:spPr>
        <p:txBody>
          <a:bodyPr/>
          <a:lstStyle/>
          <a:p>
            <a:r>
              <a:rPr lang="ru-RU" dirty="0" smtClean="0"/>
              <a:t>Московская область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Привлекательность Заокского района на рынке дачной недвижимо…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648" y="1251884"/>
            <a:ext cx="6408712" cy="5436725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4">
  <a:themeElements>
    <a:clrScheme name="Другая 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53734"/>
      </a:hlink>
      <a:folHlink>
        <a:srgbClr val="F2DCDB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</Template>
  <TotalTime>267</TotalTime>
  <Words>348</Words>
  <Application>Microsoft Office PowerPoint</Application>
  <PresentationFormat>Экран (4:3)</PresentationFormat>
  <Paragraphs>79</Paragraphs>
  <Slides>25</Slides>
  <Notes>1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Тема4</vt:lpstr>
      <vt:lpstr>Символика РФ,  Московской области,  Ногинского района, Ногинска</vt:lpstr>
      <vt:lpstr>1 класс</vt:lpstr>
      <vt:lpstr>2 класс</vt:lpstr>
      <vt:lpstr>3 класс</vt:lpstr>
      <vt:lpstr>Слайд 5</vt:lpstr>
      <vt:lpstr>Герб России</vt:lpstr>
      <vt:lpstr>Государственный флаг</vt:lpstr>
      <vt:lpstr>Гимн России</vt:lpstr>
      <vt:lpstr>Московская область</vt:lpstr>
      <vt:lpstr>Герб Московской области </vt:lpstr>
      <vt:lpstr>Флаг Московской области </vt:lpstr>
      <vt:lpstr>Ногинский район</vt:lpstr>
      <vt:lpstr>Герб Ногинского района</vt:lpstr>
      <vt:lpstr>Флаг Ногинского района</vt:lpstr>
      <vt:lpstr>Герб Ногинска</vt:lpstr>
      <vt:lpstr>Флаг Ноги́нска</vt:lpstr>
      <vt:lpstr>Флаг сельского поселения Аксёно-Буты́рское</vt:lpstr>
      <vt:lpstr>«Музыкальная пауза»</vt:lpstr>
      <vt:lpstr>Игра "Пойми меня" </vt:lpstr>
      <vt:lpstr>Игра "Пойми меня" </vt:lpstr>
      <vt:lpstr>Игра "Пойми меня"</vt:lpstr>
      <vt:lpstr>Игра "Пойми меня"</vt:lpstr>
      <vt:lpstr>Клятва учеников 4 класса</vt:lpstr>
      <vt:lpstr>ПЕСНЯ НА МОТИВ «ГОЛУБОЙ ВАГОН» 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Символика РФ,  Московской области,  Ногинского района, Ногинска</dc:title>
  <dc:creator>PUZ</dc:creator>
  <cp:lastModifiedBy>PUZ</cp:lastModifiedBy>
  <cp:revision>30</cp:revision>
  <dcterms:created xsi:type="dcterms:W3CDTF">2014-08-31T10:35:11Z</dcterms:created>
  <dcterms:modified xsi:type="dcterms:W3CDTF">2014-09-04T16:40:20Z</dcterms:modified>
</cp:coreProperties>
</file>