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AD15251-EF93-4607-AB30-DF9B526F9A88}" type="datetimeFigureOut">
              <a:rPr lang="ru-RU" smtClean="0"/>
              <a:t>16.01.2013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DD5D59-22A4-458D-B7B7-3C8F8BC9E7C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4&amp;text=%D0%BA%D0%B0%D1%80%D1%82%D0%B8%D0%BD%D0%BA%D0%B8%20%D0%BF%D0%BE%D0%B4%D1%83%D1%88%D0%BA%D0%B0-%D1%81%D0%B5%D1%80%D0%B4%D0%B5%D1%87%D0%BA%D0%BE&amp;noreask=1&amp;img_url=http%3A%2F%2Fwww.pic4you.ru%2Fallimage%2F6661%2F432513-thumb.jpeg&amp;pos=122&amp;rpt=simage&amp;lr=21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1&amp;text=%D0%BA%D0%B0%D1%80%D1%82%D0%B8%D0%BD%D0%BA%D0%B8%20%D0%BF%D0%BE%D0%B4%D1%83%D1%88%D0%BA%D0%B0-%D1%81%D0%B5%D1%80%D0%B4%D0%B5%D1%87%D0%BA%D0%BE&amp;noreask=1&amp;img_url=http%3A%2F%2Fpresidenttoys.narod.ru%2Fphotogallery%2Fpodushki%2F1950ck.jpg&amp;pos=30&amp;rpt=simage&amp;lr=21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A%D0%B0%D1%80%D1%82%D0%B8%D0%BD%D0%BA%D0%B8%20%D0%BF%D0%BE%D0%B4%D1%83%D1%88%D0%BA%D0%B0-%D1%81%D0%B5%D1%80%D0%B4%D0%B5%D1%87%D0%BA%D0%BE&amp;noreask=1&amp;img_url=http%3A%2F%2Fimages.tiu.ru%2F498450_w640_h640_devochka_i_serdtsa.jpg&amp;pos=19&amp;rpt=simage&amp;lr=21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технологии</a:t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3 классе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ГБОУ г.Москвы ЦО № 1455</a:t>
            </a:r>
            <a:endParaRPr lang="ru-RU" dirty="0"/>
          </a:p>
        </p:txBody>
      </p:sp>
      <p:pic>
        <p:nvPicPr>
          <p:cNvPr id="12290" name="Picture 2" descr="http://im2-tub-ru.yandex.net/i?id=49277635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143240" y="714356"/>
            <a:ext cx="2657475" cy="142875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85784" y="428604"/>
            <a:ext cx="98177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 : Мягкая игрушка. Подушечка-сердечко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6" name="Picture 2" descr="Подушка-сердечко готова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2" y="1785926"/>
            <a:ext cx="4762500" cy="4219575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39675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вырезаем выкройку для будущей подушечки-сердечка: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0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Для начала рисуем и вырезаем выкройку для будущей подушечки-сердечка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28794" y="2500306"/>
            <a:ext cx="4762500" cy="32575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785794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ырезаем выкройку для подушечки-сердечка: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Середина сердца – это линия сгиба ткани. Расположив соответствующим образом выкройку на ткани, вырезаем две детали, учитывая припуски на швы. Потом соединяем лицевыми сторонами две половинки и выполняем контурные швы: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386" name="Picture 2" descr="Cоединяем лицевыми сторонами две половинки и выполняем контурные швы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2" y="4214818"/>
            <a:ext cx="4762500" cy="2257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Мир Советов советует подключить фантазию и украсить сердечко, например, приделав глазики и ротик с улыбкой, руку сердечка может украшать незатейливый браслетик. В общем, ваша фантазия подскажет вам оригинальные идеи.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434" name="Picture 2" descr="http://im4-tub-ru.yandex.net/i?id=26951945-2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728" y="3786190"/>
            <a:ext cx="620712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5-tub-ru.yandex.net/i?id=383287755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3108" y="1214422"/>
            <a:ext cx="3857652" cy="54589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43570" y="5715016"/>
            <a:ext cx="3496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Желаю успеха!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99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Урок технологии в 3 классе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технологии в 3 классе</dc:title>
  <dc:creator>LyudOK</dc:creator>
  <cp:lastModifiedBy>LyudOK</cp:lastModifiedBy>
  <cp:revision>2</cp:revision>
  <dcterms:created xsi:type="dcterms:W3CDTF">2013-01-16T17:15:52Z</dcterms:created>
  <dcterms:modified xsi:type="dcterms:W3CDTF">2013-01-16T17:34:29Z</dcterms:modified>
</cp:coreProperties>
</file>