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9EFB-264A-46E2-BB22-79BF4970D2A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9EFB-264A-46E2-BB22-79BF4970D2A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9EFB-264A-46E2-BB22-79BF4970D2A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9EFB-264A-46E2-BB22-79BF4970D2A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9EFB-264A-46E2-BB22-79BF4970D2A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9EFB-264A-46E2-BB22-79BF4970D2A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9EFB-264A-46E2-BB22-79BF4970D2A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9EFB-264A-46E2-BB22-79BF4970D2A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9EFB-264A-46E2-BB22-79BF4970D2A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9EFB-264A-46E2-BB22-79BF4970D2A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9EFB-264A-46E2-BB22-79BF4970D2A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A9EFB-264A-46E2-BB22-79BF4970D2A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Pictures\еег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Pictures\Безымянныймор 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9761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x_40b913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6357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in-storm-clouds-nature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un10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-76388"/>
            <a:ext cx="8215370" cy="69343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071546"/>
            <a:ext cx="70009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Родственники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535885" y="2464587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6036479" y="2464587"/>
            <a:ext cx="1214446" cy="100013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71472" y="3643314"/>
            <a:ext cx="27943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кровные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3643314"/>
            <a:ext cx="35285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некровные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родственники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86808" cy="22679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43404"/>
                <a:gridCol w="4143404"/>
              </a:tblGrid>
              <a:tr h="240955">
                <a:tc>
                  <a:txBody>
                    <a:bodyPr/>
                    <a:lstStyle/>
                    <a:p>
                      <a:r>
                        <a:rPr lang="ru-RU" dirty="0" smtClean="0"/>
                        <a:t> Кровные: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Некровные:</a:t>
                      </a:r>
                      <a:endParaRPr lang="ru-RU" dirty="0"/>
                    </a:p>
                  </a:txBody>
                  <a:tcPr/>
                </a:tc>
              </a:tr>
              <a:tr h="1902185">
                <a:tc>
                  <a:txBody>
                    <a:bodyPr/>
                    <a:lstStyle/>
                    <a:p>
                      <a:r>
                        <a:rPr lang="ru-RU" dirty="0" smtClean="0"/>
                        <a:t>Мама Валентина</a:t>
                      </a:r>
                    </a:p>
                    <a:p>
                      <a:r>
                        <a:rPr lang="ru-RU" dirty="0" smtClean="0"/>
                        <a:t>Папа Николай</a:t>
                      </a:r>
                    </a:p>
                    <a:p>
                      <a:r>
                        <a:rPr lang="ru-RU" dirty="0" smtClean="0"/>
                        <a:t>Брат Вячеслав</a:t>
                      </a:r>
                    </a:p>
                    <a:p>
                      <a:r>
                        <a:rPr lang="ru-RU" dirty="0" smtClean="0"/>
                        <a:t>Бабушка Мария</a:t>
                      </a:r>
                    </a:p>
                    <a:p>
                      <a:r>
                        <a:rPr lang="ru-RU" dirty="0" smtClean="0"/>
                        <a:t>Дедушка Александр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Муж</a:t>
                      </a:r>
                      <a:r>
                        <a:rPr lang="ru-RU" baseline="0" dirty="0" smtClean="0"/>
                        <a:t> Виктор</a:t>
                      </a:r>
                    </a:p>
                    <a:p>
                      <a:r>
                        <a:rPr lang="ru-RU" baseline="0" dirty="0" smtClean="0"/>
                        <a:t>Свекровь Татьяна</a:t>
                      </a:r>
                    </a:p>
                    <a:p>
                      <a:r>
                        <a:rPr lang="ru-RU" baseline="0" dirty="0" smtClean="0"/>
                        <a:t>Свекор Сергей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135732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- самое главное в жизни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63577917_1283541804_2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00174"/>
            <a:ext cx="7215238" cy="4772579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da68491b10d0f9847974b8650a9fea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ыбор-строительной-бригады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4225" y="2434431"/>
            <a:ext cx="2495550" cy="2857500"/>
          </a:xfrm>
        </p:spPr>
      </p:pic>
      <p:sp>
        <p:nvSpPr>
          <p:cNvPr id="5" name="Прямоугольник 4"/>
          <p:cNvSpPr/>
          <p:nvPr/>
        </p:nvSpPr>
        <p:spPr>
          <a:xfrm>
            <a:off x="6143636" y="5786454"/>
            <a:ext cx="2055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Рабочая бригада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BOSS\Desktop\Новая папка (2)\0_22e76_ac73d7e1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6" y="3714752"/>
            <a:ext cx="2870909" cy="152875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488" y="5572140"/>
            <a:ext cx="30718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Операционная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бригада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 descr="C:\Users\BOSS\Desktop\Новая папка (2)\63577917_1283541804_2z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643314"/>
            <a:ext cx="2428892" cy="160754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5500702"/>
            <a:ext cx="12519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 descr="C:\Users\BOSS\Desktop\Новая папка (2)\Gruppenreisen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4" y="571480"/>
            <a:ext cx="2643206" cy="176213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85786" y="2357430"/>
            <a:ext cx="14163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друзья</a:t>
            </a:r>
            <a:endParaRPr lang="ru-RU" sz="54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2053" name="Picture 5" descr="C:\Users\BOSS\Desktop\Новая папка (2)\520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28992" y="357166"/>
            <a:ext cx="1857373" cy="247649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571868" y="2357430"/>
            <a:ext cx="16852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молодожены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5" name="Picture 7" descr="C:\Users\BOSS\Desktop\Новая папка (2)\Deti-i-shkola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15008" y="500042"/>
            <a:ext cx="2952696" cy="194924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215074" y="2571744"/>
            <a:ext cx="18951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одноклассники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Семья.</a:t>
            </a:r>
            <a:b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</a:b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Родственные отношения.</a:t>
            </a:r>
            <a:endParaRPr lang="ru-RU" sz="7200" dirty="0">
              <a:solidFill>
                <a:schemeClr val="accent3">
                  <a:lumMod val="50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sz="4400" b="1" dirty="0" smtClean="0">
                <a:solidFill>
                  <a:srgbClr val="0070C0"/>
                </a:solidFill>
              </a:rPr>
              <a:t>Глава семьи </a:t>
            </a:r>
            <a:r>
              <a:rPr lang="ru-RU" sz="3600" dirty="0" smtClean="0">
                <a:solidFill>
                  <a:srgbClr val="0070C0"/>
                </a:solidFill>
              </a:rPr>
              <a:t>- человек, который принимает ответственные решения, на которого можно положиться в трудный момент.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000364" y="214290"/>
            <a:ext cx="2071702" cy="42862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000364" y="1142984"/>
            <a:ext cx="207170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928926" y="2428868"/>
            <a:ext cx="207170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928926" y="4000504"/>
            <a:ext cx="2071702" cy="42862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928926" y="5500702"/>
            <a:ext cx="214314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214346" y="0"/>
            <a:ext cx="32861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Муж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мамы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142852"/>
            <a:ext cx="27927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Папа/отчим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000108"/>
            <a:ext cx="26741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Жена папы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2066" y="1000108"/>
            <a:ext cx="31614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Мама/мачеха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2000240"/>
            <a:ext cx="26885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Отец папы </a:t>
            </a:r>
            <a:b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или мамы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86380" y="2428868"/>
            <a:ext cx="21932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Дедушка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3571876"/>
            <a:ext cx="26388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Мама папы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или мамы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57818" y="3857628"/>
            <a:ext cx="20922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Бабушка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5143512"/>
            <a:ext cx="23551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Сын папы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мамы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43570" y="5429264"/>
            <a:ext cx="13147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Брат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8" grpId="0"/>
      <p:bldP spid="9" grpId="0"/>
      <p:bldP spid="10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143240" y="571480"/>
            <a:ext cx="2214578" cy="50006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143240" y="2143116"/>
            <a:ext cx="2286016" cy="50006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286116" y="3929066"/>
            <a:ext cx="214314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52"/>
            <a:ext cx="25651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Дочь папы</a:t>
            </a:r>
            <a:b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мамы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57166"/>
            <a:ext cx="20537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Сестра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43050"/>
            <a:ext cx="29835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Сестра папы</a:t>
            </a:r>
            <a:b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или мамы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2071678"/>
            <a:ext cx="13516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Тетя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643314"/>
            <a:ext cx="24705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Брат папы</a:t>
            </a:r>
            <a:b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или мамы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3929066"/>
            <a:ext cx="1452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Дядя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204540_4849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6637"/>
            <a:ext cx="6786610" cy="675497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organic_wallpaper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1df6_af6b8ff7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1" y="-4306"/>
            <a:ext cx="9127989" cy="686230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90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Семья. Родственные отношения.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Мои родственники </vt:lpstr>
      <vt:lpstr>Семья - самое главное в жизни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ПК</cp:lastModifiedBy>
  <cp:revision>18</cp:revision>
  <dcterms:created xsi:type="dcterms:W3CDTF">2013-01-11T12:54:30Z</dcterms:created>
  <dcterms:modified xsi:type="dcterms:W3CDTF">2014-11-20T11:11:55Z</dcterms:modified>
</cp:coreProperties>
</file>