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10096">
            <a:off x="693331" y="1606653"/>
            <a:ext cx="6025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Аленький цветочек</a:t>
            </a: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чеба\шаблоны для презентации\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4" y="0"/>
            <a:ext cx="9161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4" y="2780928"/>
            <a:ext cx="3273152" cy="32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34" y="555680"/>
            <a:ext cx="1983294" cy="27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2382443" cy="33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9453"/>
            <a:ext cx="1800200" cy="18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02" y="4423184"/>
            <a:ext cx="1064506" cy="16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84441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чеба\шаблоны для презентации\83241615f4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18470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Работайте хорошо отрегулированными и заточенными ножницами.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Ножницы должны иметь тупые, скругленные концы.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Ножницы кладите кольцами к себе.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Следите за движением лезвий во время резания.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оставляете ножницы раскрытыми.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Передавайте ножницы кольцами вперед.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 машите ножницами, не подносите к лицу.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Используйте ножницы по назначению.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После окончания работы кладите ножницы в футляр.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Храните ножницы всегда в определенном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5555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Учеба\шаблоны для презентации\126 фоны для презентаций\облачк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0"/>
            <a:ext cx="9144000" cy="69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978803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Выбираем фон.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dirty="0" smtClean="0"/>
          </a:p>
          <a:p>
            <a:r>
              <a:rPr lang="ru-RU" sz="2800" dirty="0" smtClean="0"/>
              <a:t>2. Из цветной бумаги зеленого цвета вырезаем стебель и листья цветка.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720706"/>
            <a:ext cx="2952328" cy="46824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683071"/>
            <a:ext cx="1841476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4581128"/>
            <a:ext cx="1133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4087346"/>
            <a:ext cx="144016" cy="23659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Учеба\шаблоны для презентации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528308" y="476672"/>
            <a:ext cx="3672408" cy="3168352"/>
            <a:chOff x="538619" y="692696"/>
            <a:chExt cx="3672408" cy="31683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38619" y="692696"/>
              <a:ext cx="3672408" cy="31683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40364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07704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8376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059832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35896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5149730" y="1008728"/>
            <a:ext cx="3097277" cy="2636296"/>
            <a:chOff x="538619" y="692696"/>
            <a:chExt cx="3672408" cy="31683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38619" y="692696"/>
              <a:ext cx="3672408" cy="31683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971600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40364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907704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48376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059832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635896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1040909" y="3984980"/>
            <a:ext cx="2647206" cy="2592288"/>
            <a:chOff x="538619" y="692696"/>
            <a:chExt cx="3672408" cy="316835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38619" y="692696"/>
              <a:ext cx="3672408" cy="31683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971600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40364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07704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483768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059832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635896" y="692696"/>
              <a:ext cx="0" cy="3168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251810" y="4077072"/>
            <a:ext cx="3763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Нарежь полоски лепестков </a:t>
            </a:r>
            <a:endParaRPr lang="ru-RU" sz="32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4273"/>
            <a:ext cx="18470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Учеба\шаблоны для презентации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2016224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2154535" cy="21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588224" y="4221088"/>
            <a:ext cx="1944216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601831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Вырежи середину цветка</a:t>
            </a:r>
            <a:endParaRPr lang="ru-RU" sz="3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6" y="481069"/>
            <a:ext cx="18470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Учеба\шаблоны для презентации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3910" y="688182"/>
            <a:ext cx="3312368" cy="54726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186019">
            <a:off x="6282421" y="1209772"/>
            <a:ext cx="273980" cy="1769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60094" y="866290"/>
            <a:ext cx="256068" cy="186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3793261">
            <a:off x="7503843" y="1459679"/>
            <a:ext cx="246698" cy="17132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871644">
            <a:off x="6065113" y="2191451"/>
            <a:ext cx="262641" cy="1813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506329">
            <a:off x="7209876" y="964047"/>
            <a:ext cx="255945" cy="19151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529808">
            <a:off x="6013637" y="1613461"/>
            <a:ext cx="263964" cy="18004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9057236">
            <a:off x="7234236" y="2473626"/>
            <a:ext cx="263616" cy="16546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932534">
            <a:off x="6558198" y="2426031"/>
            <a:ext cx="262641" cy="18135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8299731">
            <a:off x="7464191" y="2041863"/>
            <a:ext cx="262641" cy="17915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53413" y="2490632"/>
            <a:ext cx="158198" cy="35493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/>
          <p:cNvSpPr/>
          <p:nvPr/>
        </p:nvSpPr>
        <p:spPr>
          <a:xfrm rot="4258159">
            <a:off x="5527750" y="4482547"/>
            <a:ext cx="1639018" cy="448291"/>
          </a:xfrm>
          <a:prstGeom prst="teardrop">
            <a:avLst>
              <a:gd name="adj" fmla="val 13888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48106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Капля 25"/>
          <p:cNvSpPr/>
          <p:nvPr/>
        </p:nvSpPr>
        <p:spPr>
          <a:xfrm rot="8293866">
            <a:off x="6767397" y="4310886"/>
            <a:ext cx="1639018" cy="448291"/>
          </a:xfrm>
          <a:prstGeom prst="teardrop">
            <a:avLst>
              <a:gd name="adj" fmla="val 13888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8498" y="185192"/>
            <a:ext cx="41275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r>
              <a:rPr lang="en-US" sz="3200" dirty="0" smtClean="0"/>
              <a:t>.</a:t>
            </a:r>
            <a:r>
              <a:rPr lang="ru-RU" sz="3200" dirty="0" smtClean="0"/>
              <a:t>Вырезаем листики и стебель цветка.</a:t>
            </a:r>
          </a:p>
          <a:p>
            <a:r>
              <a:rPr lang="ru-RU" sz="3200" dirty="0" smtClean="0"/>
              <a:t>4.Наклей стебель и листья цветка</a:t>
            </a:r>
          </a:p>
          <a:p>
            <a:r>
              <a:rPr lang="ru-RU" sz="3200" dirty="0"/>
              <a:t>5</a:t>
            </a:r>
            <a:r>
              <a:rPr lang="ru-RU" sz="3200" dirty="0" smtClean="0"/>
              <a:t>.Наклей самые длинные лепестки.</a:t>
            </a:r>
          </a:p>
          <a:p>
            <a:r>
              <a:rPr lang="ru-RU" sz="3200" dirty="0" smtClean="0"/>
              <a:t>6.Наклей средние лепестки.</a:t>
            </a:r>
          </a:p>
          <a:p>
            <a:r>
              <a:rPr lang="ru-RU" sz="3200" dirty="0" smtClean="0"/>
              <a:t>7.Наклей мелкие лепестки.</a:t>
            </a:r>
          </a:p>
          <a:p>
            <a:r>
              <a:rPr lang="ru-RU" sz="3200" dirty="0" smtClean="0"/>
              <a:t>8.Наклей середину цветка.</a:t>
            </a:r>
          </a:p>
        </p:txBody>
      </p:sp>
      <p:sp>
        <p:nvSpPr>
          <p:cNvPr id="25" name="Прямоугольник 24"/>
          <p:cNvSpPr/>
          <p:nvPr/>
        </p:nvSpPr>
        <p:spPr>
          <a:xfrm rot="17842426">
            <a:off x="6155167" y="1624512"/>
            <a:ext cx="314999" cy="13836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5201996">
            <a:off x="6030407" y="2019801"/>
            <a:ext cx="309055" cy="14687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314462">
            <a:off x="6360635" y="2368996"/>
            <a:ext cx="306672" cy="14802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939832">
            <a:off x="7240011" y="2344901"/>
            <a:ext cx="272695" cy="1301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32335" y="2420994"/>
            <a:ext cx="226673" cy="14427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796547">
            <a:off x="7436727" y="1960352"/>
            <a:ext cx="274766" cy="12762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3327531">
            <a:off x="7333773" y="1460940"/>
            <a:ext cx="309399" cy="14206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981223">
            <a:off x="6906457" y="1348292"/>
            <a:ext cx="305102" cy="13372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9821617">
            <a:off x="6470409" y="1445725"/>
            <a:ext cx="246521" cy="12566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9282784">
            <a:off x="6495313" y="1831768"/>
            <a:ext cx="234828" cy="9133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809794">
            <a:off x="6358719" y="2090343"/>
            <a:ext cx="323012" cy="885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6606900">
            <a:off x="7256727" y="2236075"/>
            <a:ext cx="268387" cy="8504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3309527">
            <a:off x="7120994" y="1900294"/>
            <a:ext cx="283987" cy="9356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4582519">
            <a:off x="6430417" y="2249875"/>
            <a:ext cx="302098" cy="8978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11852830">
            <a:off x="6552678" y="2437451"/>
            <a:ext cx="266929" cy="9252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0800000">
            <a:off x="6816838" y="2476745"/>
            <a:ext cx="249283" cy="899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8812751">
            <a:off x="7075804" y="2531903"/>
            <a:ext cx="293374" cy="8114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347309">
            <a:off x="6932559" y="1683497"/>
            <a:ext cx="243569" cy="9549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705551" y="1673181"/>
            <a:ext cx="216312" cy="98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609253" y="2149264"/>
            <a:ext cx="576064" cy="72883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13" grpId="0" animBg="1"/>
      <p:bldP spid="24" grpId="0" animBg="1"/>
      <p:bldP spid="26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Учеба\шаблоны для презентации\pchely\pche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70806">
            <a:off x="734613" y="1217506"/>
            <a:ext cx="5823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Молодцы =)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124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11</cp:revision>
  <dcterms:created xsi:type="dcterms:W3CDTF">2011-11-21T19:39:23Z</dcterms:created>
  <dcterms:modified xsi:type="dcterms:W3CDTF">2011-11-21T20:42:54Z</dcterms:modified>
</cp:coreProperties>
</file>