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6" r:id="rId6"/>
    <p:sldId id="261" r:id="rId7"/>
    <p:sldId id="270" r:id="rId8"/>
    <p:sldId id="271" r:id="rId9"/>
    <p:sldId id="269" r:id="rId10"/>
    <p:sldId id="265" r:id="rId11"/>
    <p:sldId id="268" r:id="rId12"/>
    <p:sldId id="274" r:id="rId13"/>
    <p:sldId id="275" r:id="rId14"/>
    <p:sldId id="276" r:id="rId15"/>
    <p:sldId id="264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C9F1AD-C1C8-414A-8142-E95458330F95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E7CCDB-C1FF-4F23-86D1-FF7F39327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933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«Мягкие лапки, а в лапках царапки»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5371127"/>
            <a:ext cx="4017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Подготовила Лукьянченкова Э.М.</a:t>
            </a:r>
          </a:p>
          <a:p>
            <a:r>
              <a:rPr lang="ru-RU" dirty="0">
                <a:solidFill>
                  <a:srgbClr val="FFC000"/>
                </a:solidFill>
              </a:rPr>
              <a:t>у</a:t>
            </a:r>
            <a:r>
              <a:rPr lang="ru-RU" dirty="0" smtClean="0">
                <a:solidFill>
                  <a:srgbClr val="FFC000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МБОУ «Негинская СОШ»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6546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 начале 17 века доброе имя кошке вернули в Японии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Picture 4" descr="C:\Documents and Settings\Admin\Мои документы\Downloads\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28972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494" y="274638"/>
            <a:ext cx="3808306" cy="60118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Кошкин глаз </a:t>
            </a:r>
            <a:r>
              <a:rPr lang="ru-RU" dirty="0" smtClean="0">
                <a:solidFill>
                  <a:srgbClr val="92D050"/>
                </a:solidFill>
              </a:rPr>
              <a:t>сравнивают </a:t>
            </a:r>
            <a:r>
              <a:rPr lang="ru-RU" dirty="0" smtClean="0">
                <a:solidFill>
                  <a:srgbClr val="92D050"/>
                </a:solidFill>
              </a:rPr>
              <a:t>со </a:t>
            </a:r>
            <a:r>
              <a:rPr lang="ru-RU" dirty="0" err="1" smtClean="0">
                <a:solidFill>
                  <a:srgbClr val="92D050"/>
                </a:solidFill>
              </a:rPr>
              <a:t>светоотража-телем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Documents and Settings\Admin\Мои документы\рисунки\фотосессия 1 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410950" cy="442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фото\Природа\Год кота\Год кот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21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фото\Природа\Год кота\праздники мая 2011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75061"/>
            <a:ext cx="8143932" cy="610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фото\лето 2011\IMG_4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62147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214710" cy="61547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Не забывай заботиться о своём маленьком питомце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Documents and Settings\Admin\Мои документы\рисунки\к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55292"/>
            <a:ext cx="4361324" cy="484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57975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Кот </a:t>
            </a:r>
            <a:r>
              <a:rPr lang="ru-RU" sz="4400" dirty="0" smtClean="0">
                <a:solidFill>
                  <a:srgbClr val="92D050"/>
                </a:solidFill>
              </a:rPr>
              <a:t>Милка- </a:t>
            </a:r>
            <a:br>
              <a:rPr lang="ru-RU" sz="4400" dirty="0" smtClean="0">
                <a:solidFill>
                  <a:srgbClr val="92D050"/>
                </a:solidFill>
              </a:rPr>
            </a:br>
            <a:r>
              <a:rPr lang="ru-RU" sz="4400" dirty="0" smtClean="0">
                <a:solidFill>
                  <a:srgbClr val="92D050"/>
                </a:solidFill>
              </a:rPr>
              <a:t>19 </a:t>
            </a:r>
            <a:r>
              <a:rPr lang="ru-RU" sz="4400" dirty="0" smtClean="0">
                <a:solidFill>
                  <a:srgbClr val="92D050"/>
                </a:solidFill>
              </a:rPr>
              <a:t>кг. </a:t>
            </a:r>
            <a:r>
              <a:rPr lang="ru-RU" sz="4400" dirty="0" smtClean="0">
                <a:solidFill>
                  <a:srgbClr val="92D050"/>
                </a:solidFill>
              </a:rPr>
              <a:t/>
            </a:r>
            <a:br>
              <a:rPr lang="ru-RU" sz="4400" dirty="0" smtClean="0">
                <a:solidFill>
                  <a:srgbClr val="92D050"/>
                </a:solidFill>
              </a:rPr>
            </a:br>
            <a:r>
              <a:rPr lang="ru-RU" sz="4400" dirty="0" smtClean="0">
                <a:solidFill>
                  <a:srgbClr val="92D050"/>
                </a:solidFill>
              </a:rPr>
              <a:t>Живёт </a:t>
            </a:r>
            <a:r>
              <a:rPr lang="ru-RU" sz="4400" dirty="0" smtClean="0">
                <a:solidFill>
                  <a:srgbClr val="92D050"/>
                </a:solidFill>
              </a:rPr>
              <a:t>в </a:t>
            </a:r>
            <a:r>
              <a:rPr lang="ru-RU" sz="4400" dirty="0" err="1" smtClean="0">
                <a:solidFill>
                  <a:srgbClr val="92D050"/>
                </a:solidFill>
              </a:rPr>
              <a:t>Великобрита-нии</a:t>
            </a:r>
            <a:r>
              <a:rPr lang="ru-RU" sz="4400" dirty="0" smtClean="0">
                <a:solidFill>
                  <a:srgbClr val="92D050"/>
                </a:solidFill>
              </a:rPr>
              <a:t>.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Documents and Settings\Admin\Мои документы\Downloads\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78878"/>
            <a:ext cx="3945959" cy="501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3071834" cy="56546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Кошка </a:t>
            </a:r>
            <a:r>
              <a:rPr lang="ru-RU" sz="4400" dirty="0" smtClean="0">
                <a:solidFill>
                  <a:srgbClr val="FFFF00"/>
                </a:solidFill>
              </a:rPr>
              <a:t>Кэти-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23 кг. Живёт в городе Асбест.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Documents and Settings\Admin\Мои документы\Downloads\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54" y="357166"/>
            <a:ext cx="55594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2"/>
            <a:ext cx="7546032" cy="850106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Impact" panose="020B0806030902050204" pitchFamily="34" charset="0"/>
              </a:rPr>
              <a:t>С наступающим Новым годом!</a:t>
            </a:r>
            <a:endParaRPr lang="ru-RU" i="1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5122" name="Picture 2" descr="C:\Documents and Settings\Admin\Мои документы\рисунки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908720"/>
            <a:ext cx="698477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TsvKSB5ywLBdgZ8D0Zn2LwPwHXvq3n2SdAi_drHxfb1GhUDAuRC551G_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214710" cy="30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Downloads\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342923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Downloads\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885" y="3818568"/>
            <a:ext cx="3822891" cy="268226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Downloads\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66"/>
            <a:ext cx="3857652" cy="312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8690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 Древнем Египте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кошку боготворили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2" descr="C:\Documents and Settings\Admin\Мои документы\Downloads\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064" y="476672"/>
            <a:ext cx="4135018" cy="5254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76464" cy="60833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Маска </a:t>
            </a:r>
            <a:r>
              <a:rPr lang="ru-RU" sz="5400" dirty="0" smtClean="0">
                <a:solidFill>
                  <a:srgbClr val="FFFF00"/>
                </a:solidFill>
              </a:rPr>
              <a:t>египетской </a:t>
            </a:r>
            <a:r>
              <a:rPr lang="ru-RU" sz="5400" dirty="0" smtClean="0">
                <a:solidFill>
                  <a:srgbClr val="FFFF00"/>
                </a:solidFill>
              </a:rPr>
              <a:t>богини веселья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Picture 3" descr="C:\Documents and Settings\Admin\Мои документы\Downloads\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55" y="571480"/>
            <a:ext cx="4314661" cy="517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2261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Кошек осыпали дарами в виде </a:t>
            </a:r>
            <a:r>
              <a:rPr lang="ru-RU" sz="4800" dirty="0" smtClean="0">
                <a:solidFill>
                  <a:srgbClr val="FFC000"/>
                </a:solidFill>
              </a:rPr>
              <a:t>высушенных </a:t>
            </a: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>мышей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" name="Picture 2" descr="C:\Documents and Settings\Admin\Мои документы\Downloads\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20688"/>
            <a:ext cx="3565060" cy="437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61547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везло чёрным кошкам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Admin\Мои документы\Downloads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4714908" cy="5192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52975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Древней Руси кошка по цене </a:t>
            </a:r>
            <a:r>
              <a:rPr lang="ru-RU" dirty="0" err="1" smtClean="0">
                <a:solidFill>
                  <a:srgbClr val="FFFF00"/>
                </a:solidFill>
              </a:rPr>
              <a:t>приравни-валась</a:t>
            </a:r>
            <a:r>
              <a:rPr lang="ru-RU" dirty="0" smtClean="0">
                <a:solidFill>
                  <a:srgbClr val="FFFF00"/>
                </a:solidFill>
              </a:rPr>
              <a:t> к волу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Admin\Мои документы\Downloads\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88640"/>
            <a:ext cx="49502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429024" cy="59404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Кот Казанский </a:t>
            </a:r>
            <a:r>
              <a:rPr lang="ru-RU" sz="4400" dirty="0" err="1" smtClean="0">
                <a:solidFill>
                  <a:srgbClr val="FFC000"/>
                </a:solidFill>
              </a:rPr>
              <a:t>Алабрыс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Documents and Settings\Admin\Мои документы\Downloads\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16632"/>
            <a:ext cx="4850297" cy="597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500042"/>
            <a:ext cx="3114668" cy="47259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Как мыши кота хоронили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www.hi-edu.ru/e-books/AK/images/0024-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7863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85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«Мягкие лапки, а в лапках царапки»</vt:lpstr>
      <vt:lpstr>Презентация PowerPoint</vt:lpstr>
      <vt:lpstr>В Древнем Египте  кошку боготворили</vt:lpstr>
      <vt:lpstr>Маска египетской богини веселья</vt:lpstr>
      <vt:lpstr>Кошек осыпали дарами в виде высушенных  мышей</vt:lpstr>
      <vt:lpstr>Не везло чёрным кошкам</vt:lpstr>
      <vt:lpstr>В Древней Руси кошка по цене приравни-валась к волу</vt:lpstr>
      <vt:lpstr>Кот Казанский Алабрыс</vt:lpstr>
      <vt:lpstr>Как мыши кота хоронили</vt:lpstr>
      <vt:lpstr>В начале 17 века доброе имя кошке вернули в Японии</vt:lpstr>
      <vt:lpstr>Кошкин глаз сравнивают со светоотража-телем</vt:lpstr>
      <vt:lpstr>Презентация PowerPoint</vt:lpstr>
      <vt:lpstr>Презентация PowerPoint</vt:lpstr>
      <vt:lpstr>Презентация PowerPoint</vt:lpstr>
      <vt:lpstr>Не забывай заботиться о своём маленьком питомце</vt:lpstr>
      <vt:lpstr>Кот Милка-  19 кг.  Живёт в Великобрита-нии.</vt:lpstr>
      <vt:lpstr>Кошка Кэти-  23 кг. Живёт в городе Асбест.</vt:lpstr>
      <vt:lpstr>С наступающим Новым годом!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</dc:title>
  <dc:creator>Admin</dc:creator>
  <cp:lastModifiedBy>Лукьян</cp:lastModifiedBy>
  <cp:revision>27</cp:revision>
  <dcterms:created xsi:type="dcterms:W3CDTF">2011-12-13T20:50:45Z</dcterms:created>
  <dcterms:modified xsi:type="dcterms:W3CDTF">2014-11-17T17:54:49Z</dcterms:modified>
</cp:coreProperties>
</file>