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5" r:id="rId6"/>
    <p:sldId id="273" r:id="rId7"/>
    <p:sldId id="282" r:id="rId8"/>
    <p:sldId id="277" r:id="rId9"/>
    <p:sldId id="274" r:id="rId10"/>
    <p:sldId id="278" r:id="rId11"/>
    <p:sldId id="276" r:id="rId12"/>
    <p:sldId id="281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70" r:id="rId21"/>
    <p:sldId id="271" r:id="rId22"/>
    <p:sldId id="279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52" autoAdjust="0"/>
    <p:restoredTop sz="94686" autoAdjust="0"/>
  </p:normalViewPr>
  <p:slideViewPr>
    <p:cSldViewPr>
      <p:cViewPr varScale="1">
        <p:scale>
          <a:sx n="65" d="100"/>
          <a:sy n="65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0FB8C-21A1-444F-841B-F32511A31E2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745B6-13E3-416A-A384-A887C521D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5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45B6-13E3-416A-A384-A887C521DE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0D45-60E3-41A2-8C53-CF081F2886E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B8923-03F4-41EE-A2E8-F0781D7AB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Олимпийские игры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Нет ничего благороднее солнца,</a:t>
            </a:r>
          </a:p>
          <a:p>
            <a:r>
              <a:rPr lang="ru-RU" i="1" dirty="0" smtClean="0"/>
              <a:t>Дающего столько света и тепла. </a:t>
            </a:r>
          </a:p>
          <a:p>
            <a:r>
              <a:rPr lang="ru-RU" i="1" dirty="0" smtClean="0"/>
              <a:t>Так и люди, прославляют те состязания,</a:t>
            </a:r>
          </a:p>
          <a:p>
            <a:r>
              <a:rPr lang="ru-RU" i="1" dirty="0" smtClean="0"/>
              <a:t>Величественнее которых нет ничего, - </a:t>
            </a:r>
          </a:p>
          <a:p>
            <a:r>
              <a:rPr lang="ru-RU" i="1" dirty="0" smtClean="0"/>
              <a:t>Олимпийские игры.</a:t>
            </a:r>
          </a:p>
          <a:p>
            <a:endParaRPr lang="ru-RU" i="1" dirty="0"/>
          </a:p>
        </p:txBody>
      </p:sp>
      <p:pic>
        <p:nvPicPr>
          <p:cNvPr id="1026" name="Picture 2" descr="F:\марине\Новая папка (3)\IMG-20141116-WA0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76121" y="2924944"/>
            <a:ext cx="64343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орислава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1"/>
            <a:ext cx="3888432" cy="2936163"/>
          </a:xfrm>
          <a:prstGeom prst="rect">
            <a:avLst/>
          </a:prstGeom>
          <a:noFill/>
        </p:spPr>
      </p:pic>
      <p:pic>
        <p:nvPicPr>
          <p:cNvPr id="7171" name="Picture 3" descr="C:\Users\Горислава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6600825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Горислава\Desktop\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464496" cy="615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рислава\Desktop\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268760"/>
            <a:ext cx="6600825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4824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БЫСТРЕЕ! ВЫШЕ! СИЛЬНЕЕ!</a:t>
            </a:r>
          </a:p>
          <a:p>
            <a:r>
              <a:rPr lang="ru-RU" sz="2400" dirty="0" smtClean="0"/>
              <a:t>Олимпийские игры самые значительные. Каждые четыре года они собирают лучших спортсменов планеты, где они, соревнуясь, прославляют себя и свою страну. Олимпийским девизом стали слова : </a:t>
            </a:r>
            <a:r>
              <a:rPr lang="en-US" sz="2400" dirty="0" smtClean="0"/>
              <a:t>Citius! Altius! Fortius!</a:t>
            </a:r>
            <a:endParaRPr lang="ru-RU" sz="2400" dirty="0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Французскому педагогу и общественному деятелю Пьеру де </a:t>
            </a:r>
            <a:r>
              <a:rPr lang="ru-RU" dirty="0" err="1" smtClean="0"/>
              <a:t>Кубертэну</a:t>
            </a:r>
            <a:r>
              <a:rPr lang="ru-RU" dirty="0" smtClean="0"/>
              <a:t> принадлежала инициатива возрождения Олимпийских игр. В Париже на Международном конгрессе он выступил с докладом о разработанных им организационных основах олимпийского движения.</a:t>
            </a:r>
            <a:br>
              <a:rPr lang="ru-RU" dirty="0" smtClean="0"/>
            </a:br>
            <a:r>
              <a:rPr lang="ru-RU" dirty="0" smtClean="0"/>
              <a:t>Обладая незаурядным организаторским талантом, большими познаниями в области спорта и физического воспитания, он активно содействовал развитию международного олимпийского движения. Ему принадлежит выражение: «О спорт, ты – мир!» </a:t>
            </a:r>
            <a:endParaRPr lang="ru-RU" dirty="0"/>
          </a:p>
        </p:txBody>
      </p:sp>
      <p:pic>
        <p:nvPicPr>
          <p:cNvPr id="6146" name="Picture 2" descr="C:\Users\admin\Desktop\olimp_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588223" cy="42930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дни Олимпийских игр трибуны гигантского стадиона заполнены любителями спорта, съехавшимися на праздник со всех континентов. Они с волнением следят за олимпийскими баталиями, за поединками самых быстрых и ловких, самых сильных и мужественных атлетов. </a:t>
            </a:r>
            <a:endParaRPr lang="ru-RU" dirty="0"/>
          </a:p>
        </p:txBody>
      </p:sp>
      <p:pic>
        <p:nvPicPr>
          <p:cNvPr id="7170" name="Picture 2" descr="C:\Users\admin\Desktop\1960125_20c56ff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61048"/>
            <a:ext cx="4499992" cy="2708919"/>
          </a:xfrm>
          <a:prstGeom prst="rect">
            <a:avLst/>
          </a:prstGeom>
          <a:noFill/>
        </p:spPr>
      </p:pic>
      <p:pic>
        <p:nvPicPr>
          <p:cNvPr id="7171" name="Picture 3" descr="C:\Users\admin\Desktop\s_450a14bc1f101b02d982497d7ae2b6c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56792"/>
            <a:ext cx="4572000" cy="29646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Какими только восторженными словами мы не называем спортивных кумиров. </a:t>
            </a:r>
            <a:r>
              <a:rPr lang="ru-RU" sz="2000" i="1" dirty="0" smtClean="0"/>
              <a:t>Знаменитый, великолепный, выдающийся, блестящий, замечательный, талантливый</a:t>
            </a:r>
            <a:r>
              <a:rPr lang="ru-RU" sz="2000" dirty="0" smtClean="0"/>
              <a:t> – вот далеко не полный перечень эпитетов, часто сопутствующих именам популярных спортсменов. Каждый из них проявил себя в каком-либо виде спорта. </a:t>
            </a:r>
            <a:endParaRPr lang="ru-RU" sz="2000" dirty="0"/>
          </a:p>
        </p:txBody>
      </p:sp>
      <p:pic>
        <p:nvPicPr>
          <p:cNvPr id="9218" name="Picture 2" descr="C:\Users\admin\Desktop\21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3035"/>
            <a:ext cx="9144000" cy="5104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Среди олимпийских ритуалов особой эмоциональностью окрашена церемония зажжения в Олимпии и доставка его на главную арену Игр. Это одна из торжественных традиций современного олимпийского движения. Олимпийский огонь зажигают девушки в белых одеждах древних гречанок возле разрушенного храма Зевса в Олимпии, когда взойдет солнце. Увеличительной линзой ловят первые лучи и зажигают факел. Зажженный солнцем факел девушки передают спортсменам.</a:t>
            </a:r>
            <a:endParaRPr lang="ru-RU" sz="2000" dirty="0"/>
          </a:p>
        </p:txBody>
      </p:sp>
      <p:pic>
        <p:nvPicPr>
          <p:cNvPr id="2051" name="Picture 3" descr="C:\Users\admin\Desktop\329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3" y="3140968"/>
            <a:ext cx="4644008" cy="3717032"/>
          </a:xfrm>
          <a:prstGeom prst="rect">
            <a:avLst/>
          </a:prstGeom>
          <a:noFill/>
        </p:spPr>
      </p:pic>
      <p:pic>
        <p:nvPicPr>
          <p:cNvPr id="2052" name="Picture 4" descr="C:\Users\admin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4499992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рине\Новая папка (3)\IMG-20141116-WA00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279"/>
          <a:stretch/>
        </p:blipFill>
        <p:spPr bwMode="auto">
          <a:xfrm>
            <a:off x="8978" y="1124744"/>
            <a:ext cx="9036496" cy="52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8407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Горислава\Desktop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32656"/>
            <a:ext cx="4472862" cy="5963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рине\Новая папка (3)\IMG-20141116-WA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арине\Новая папка (3)\IMG-20141116-WA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22" y="35497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6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Пять переплетенных колец на олимпийском знамени символизируют единение спортсменов всех континентов, их стремление жить в мире. Пять колец – пять частей света, каждое кольцо соответствует определенному материку: </a:t>
            </a:r>
            <a:r>
              <a:rPr lang="ru-RU" i="1" dirty="0" smtClean="0"/>
              <a:t>голубое</a:t>
            </a:r>
            <a:r>
              <a:rPr lang="ru-RU" dirty="0" smtClean="0"/>
              <a:t> – Европе, </a:t>
            </a:r>
            <a:r>
              <a:rPr lang="ru-RU" i="1" dirty="0" smtClean="0"/>
              <a:t>желтое</a:t>
            </a:r>
            <a:r>
              <a:rPr lang="ru-RU" dirty="0" smtClean="0"/>
              <a:t> – Азии, </a:t>
            </a:r>
            <a:r>
              <a:rPr lang="ru-RU" i="1" dirty="0" smtClean="0"/>
              <a:t>зеленое</a:t>
            </a:r>
            <a:r>
              <a:rPr lang="ru-RU" dirty="0" smtClean="0"/>
              <a:t> – Австралии, </a:t>
            </a:r>
            <a:r>
              <a:rPr lang="ru-RU" i="1" dirty="0" smtClean="0"/>
              <a:t>красное</a:t>
            </a:r>
            <a:r>
              <a:rPr lang="ru-RU" dirty="0" smtClean="0"/>
              <a:t> – Америке, </a:t>
            </a:r>
            <a:r>
              <a:rPr lang="ru-RU" i="1" dirty="0" smtClean="0"/>
              <a:t>черное</a:t>
            </a:r>
            <a:r>
              <a:rPr lang="ru-RU" dirty="0" smtClean="0"/>
              <a:t> – Африке.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05064"/>
            <a:ext cx="4211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Олимпийский флаг – белое полотнище с пятью переплетенными кольцами – голубого, желтого, черного, зеленого и красного цвета в центре. Впервые олимпийский флаг был поднят в 1914 г. в Париже на празднике в честь 20-летия возрождения Олимпийских игр.</a:t>
            </a:r>
            <a:endParaRPr lang="ru-RU" sz="2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орислав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18460" cy="5400600"/>
          </a:xfrm>
          <a:prstGeom prst="rect">
            <a:avLst/>
          </a:prstGeom>
          <a:noFill/>
        </p:spPr>
      </p:pic>
      <p:pic>
        <p:nvPicPr>
          <p:cNvPr id="2050" name="Picture 2" descr="F:\марине\Новая папка (3)\IMG-20141116-WA00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06656" y="2242159"/>
            <a:ext cx="5840236" cy="436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орислав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53503" cy="469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7626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орислава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91009" cy="5574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орислава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6889274" cy="515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345</Words>
  <Application>Microsoft Office PowerPoint</Application>
  <PresentationFormat>Экран (4:3)</PresentationFormat>
  <Paragraphs>15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 № 2</cp:lastModifiedBy>
  <cp:revision>22</cp:revision>
  <dcterms:created xsi:type="dcterms:W3CDTF">2014-02-09T17:08:30Z</dcterms:created>
  <dcterms:modified xsi:type="dcterms:W3CDTF">2014-11-17T18:20:41Z</dcterms:modified>
</cp:coreProperties>
</file>