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132856"/>
            <a:ext cx="7349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Праздник картошки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3356992"/>
            <a:ext cx="45463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Ахметвалиева</a:t>
            </a:r>
            <a:r>
              <a:rPr lang="ru-RU" sz="3200" dirty="0" smtClean="0"/>
              <a:t> А.М.</a:t>
            </a:r>
          </a:p>
          <a:p>
            <a:r>
              <a:rPr lang="ru-RU" sz="3200" dirty="0" err="1" smtClean="0"/>
              <a:t>Научныйруководитель</a:t>
            </a:r>
            <a:r>
              <a:rPr lang="ru-RU" sz="3200" dirty="0" smtClean="0"/>
              <a:t> </a:t>
            </a:r>
          </a:p>
          <a:p>
            <a:r>
              <a:rPr lang="ru-RU" sz="3200" dirty="0" err="1" smtClean="0"/>
              <a:t>Лукманова</a:t>
            </a:r>
            <a:r>
              <a:rPr lang="ru-RU" sz="3200" dirty="0" smtClean="0"/>
              <a:t> Э.Р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5661248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2012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996952"/>
            <a:ext cx="107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764704"/>
            <a:ext cx="927952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Цель проекта: </a:t>
            </a:r>
          </a:p>
          <a:p>
            <a:r>
              <a:rPr lang="ru-RU" sz="2800" dirty="0" smtClean="0"/>
              <a:t>      знакомство детей</a:t>
            </a:r>
          </a:p>
          <a:p>
            <a:r>
              <a:rPr lang="ru-RU" sz="2800" dirty="0" smtClean="0"/>
              <a:t>                с историческими сведениями о картофеле,</a:t>
            </a:r>
          </a:p>
          <a:p>
            <a:r>
              <a:rPr lang="ru-RU" sz="2800" dirty="0" smtClean="0"/>
              <a:t>                       его значении </a:t>
            </a:r>
          </a:p>
          <a:p>
            <a:r>
              <a:rPr lang="ru-RU" sz="2800" dirty="0" smtClean="0"/>
              <a:t>                                как сельскохозяйственной культуры, </a:t>
            </a:r>
          </a:p>
          <a:p>
            <a:r>
              <a:rPr lang="ru-RU" sz="2800" dirty="0" smtClean="0"/>
              <a:t>                      с использованием картофеля </a:t>
            </a:r>
          </a:p>
          <a:p>
            <a:r>
              <a:rPr lang="ru-RU" sz="2800" dirty="0" smtClean="0"/>
              <a:t>                                      </a:t>
            </a:r>
            <a:r>
              <a:rPr lang="ru-RU" sz="2800" dirty="0" smtClean="0"/>
              <a:t>в </a:t>
            </a:r>
            <a:r>
              <a:rPr lang="ru-RU" sz="2800" dirty="0" smtClean="0"/>
              <a:t>приготовлении пищи и </a:t>
            </a:r>
            <a:r>
              <a:rPr lang="ru-RU" sz="2800" dirty="0" smtClean="0"/>
              <a:t>в жизни</a:t>
            </a:r>
            <a:endParaRPr lang="ru-RU" sz="2800" dirty="0" smtClean="0"/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1246693"/>
            <a:ext cx="777686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 учащихся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уважение к народным традициям. Научить учащихся основным навыкам планирования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простейших экспериментов;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Научить наблюдать,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делать выводы,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излагать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полученные в ходе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 сведения.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Привлечь родителей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совместной творческой деятельности с 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854639"/>
            <a:ext cx="82089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Целевая группа проекта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3 класса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реализации проекта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четверть 3 класса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реализации проекта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«Лицей №159» Советского района г.Казани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652183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.Подготовительный этап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Учитель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предлагает тему проекта «Праздник картошки».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 проблему проекта «Что мы хотим узнать 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картофеле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Учитель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с детьми определяет темы исследовательской работы: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появление картофеля в России;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полезность и вред картофеля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картофельные полезные советы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стихи, загадки, песни, пословицы о картофеле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поделки из картофеля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блюда из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картофеля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76297"/>
            <a:ext cx="93775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.Разработка самого проекта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1.Группы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осуществляют деятельность,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отвечают на поставленные вопросы, оформляют результаты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Самостоятельно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планируют работу.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чем действовать, поразмышляй!»)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Этапы замысла.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Этапы осуществления замысла.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Подготовка  работы к презентации.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Учитель консультирует, координирует и корректирует.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908720"/>
            <a:ext cx="84604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.Презентация.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1. Каждая группа докладывает учителю о результатах работы.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 Презентация – выступление с сообщениями, представление работ (газеты, книжка-раскладушка, буклет, выставка), викторина, игры, чаепитие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3. Обмен мнениями о ходе деятельности, трудностях и путях их преодоления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Библиография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effectLst/>
              </a:rPr>
              <a:t>Биология. Большой энциклопедический словарь/ Гл. ред. М.С.Гиляров. – 3-е изд. – М.: Большая Российская энциклопедия, 1998. – 864 </a:t>
            </a:r>
            <a:r>
              <a:rPr lang="ru-RU" sz="2000" dirty="0" err="1" smtClean="0">
                <a:effectLst/>
              </a:rPr>
              <a:t>с.:ил</a:t>
            </a:r>
            <a:r>
              <a:rPr lang="ru-RU" sz="2000" dirty="0" smtClean="0">
                <a:effectLst/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effectLst/>
              </a:rPr>
              <a:t>БОЛЬШОЙ </a:t>
            </a:r>
            <a:r>
              <a:rPr lang="ru-RU" sz="2000" dirty="0">
                <a:effectLst/>
              </a:rPr>
              <a:t>КУЛИНАРНЫЙ СЛОВАРЬ По материалам В. </a:t>
            </a:r>
            <a:r>
              <a:rPr lang="ru-RU" sz="2000" dirty="0" err="1">
                <a:effectLst/>
              </a:rPr>
              <a:t>Похлебкина</a:t>
            </a:r>
            <a:r>
              <a:rPr lang="ru-RU" sz="2000" dirty="0">
                <a:effectLst/>
              </a:rPr>
              <a:t> </a:t>
            </a:r>
            <a:r>
              <a:rPr lang="ru-RU" sz="2000" dirty="0" err="1" smtClean="0">
                <a:effectLst/>
              </a:rPr>
              <a:t>Super</a:t>
            </a:r>
            <a:r>
              <a:rPr lang="ru-RU" sz="2000" dirty="0" smtClean="0">
                <a:effectLst/>
              </a:rPr>
              <a:t>  </a:t>
            </a:r>
            <a:r>
              <a:rPr lang="ru-RU" sz="2000" dirty="0" err="1" smtClean="0">
                <a:effectLst/>
              </a:rPr>
              <a:t>Cook.ru</a:t>
            </a:r>
            <a:endParaRPr lang="ru-RU" sz="2000" dirty="0">
              <a:effectLst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effectLst/>
              </a:rPr>
              <a:t>Охлопкова П.П. Картофель Якутии / РАСХН, </a:t>
            </a:r>
            <a:r>
              <a:rPr lang="ru-RU" sz="2000" dirty="0" err="1" smtClean="0">
                <a:effectLst/>
              </a:rPr>
              <a:t>Сиб</a:t>
            </a:r>
            <a:r>
              <a:rPr lang="ru-RU" sz="2000" dirty="0" smtClean="0">
                <a:effectLst/>
              </a:rPr>
              <a:t>. </a:t>
            </a:r>
            <a:r>
              <a:rPr lang="ru-RU" sz="2000" dirty="0" err="1" smtClean="0">
                <a:effectLst/>
              </a:rPr>
              <a:t>отд-ние</a:t>
            </a:r>
            <a:r>
              <a:rPr lang="ru-RU" sz="2000" dirty="0" smtClean="0">
                <a:effectLst/>
              </a:rPr>
              <a:t>, ЯНИИСХ. – Якутск: ЯФ ГУ «Изд-во СО РАН», 2004.-184 с.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effectLst/>
              </a:rPr>
              <a:t>Журнал </a:t>
            </a:r>
            <a:r>
              <a:rPr lang="ru-RU" sz="2000" dirty="0">
                <a:effectLst/>
              </a:rPr>
              <a:t>«Приусадебное хозяйство № 3» 1983г.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effectLst/>
              </a:rPr>
              <a:t>Энциклопедия для детей. Т. 2. Биология/ Сост. С.Т. </a:t>
            </a:r>
            <a:r>
              <a:rPr lang="ru-RU" sz="2000" dirty="0" err="1">
                <a:effectLst/>
              </a:rPr>
              <a:t>Исмаилова</a:t>
            </a:r>
            <a:r>
              <a:rPr lang="ru-RU" sz="2000" dirty="0">
                <a:effectLst/>
              </a:rPr>
              <a:t>. 3-е изд. </a:t>
            </a:r>
            <a:r>
              <a:rPr lang="ru-RU" sz="2000" dirty="0" err="1">
                <a:effectLst/>
              </a:rPr>
              <a:t>перераб</a:t>
            </a:r>
            <a:r>
              <a:rPr lang="ru-RU" sz="2000" dirty="0">
                <a:effectLst/>
              </a:rPr>
              <a:t>. и доп. – М.: </a:t>
            </a:r>
            <a:r>
              <a:rPr lang="ru-RU" sz="2000" dirty="0" err="1">
                <a:effectLst/>
              </a:rPr>
              <a:t>Аванта+</a:t>
            </a:r>
            <a:r>
              <a:rPr lang="ru-RU" sz="2000" dirty="0">
                <a:effectLst/>
              </a:rPr>
              <a:t>, 1996. – 704 с.: ил.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effectLst/>
              </a:rPr>
              <a:t>Энциклопедия для детей «Всё обо всём» Т 10 Издательство АСТ Москва 1996г –446 с.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effectLst/>
              </a:rPr>
              <a:t>Энциклопедия для детей «Я познаю мир. Растения» ИздательствоАСТ,2000г -512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458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2012-12-20T02:13:09Z</dcterms:created>
  <dcterms:modified xsi:type="dcterms:W3CDTF">2012-12-20T02:48:30Z</dcterms:modified>
</cp:coreProperties>
</file>