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73" r:id="rId2"/>
    <p:sldId id="270" r:id="rId3"/>
    <p:sldId id="266" r:id="rId4"/>
    <p:sldId id="290" r:id="rId5"/>
    <p:sldId id="274" r:id="rId6"/>
    <p:sldId id="289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42" autoAdjust="0"/>
    <p:restoredTop sz="94660"/>
  </p:normalViewPr>
  <p:slideViewPr>
    <p:cSldViewPr>
      <p:cViewPr varScale="1">
        <p:scale>
          <a:sx n="64" d="100"/>
          <a:sy n="64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6F0911-FF37-4FD8-BB82-63DCFF9B14BC}" type="presOf" srcId="{8FDD254B-A7A3-4B97-9FBB-6289B1A1C2D8}" destId="{F714F26A-66E6-47A5-BA72-4D05BE71D5ED}" srcOrd="0" destOrd="0" presId="urn:microsoft.com/office/officeart/2005/8/layout/venn3"/>
    <dgm:cxn modelId="{7C10D218-6FC7-4536-87E2-D9C3A5965596}" type="presOf" srcId="{D831D0E8-FC2F-417C-8A50-B7132907CF42}" destId="{7639CDC6-C8AB-48DF-84F2-A06C8023F0E7}" srcOrd="0" destOrd="0" presId="urn:microsoft.com/office/officeart/2005/8/layout/venn3"/>
    <dgm:cxn modelId="{DF4A75B1-D901-43BD-8C78-EAF9B7CFD617}" type="presOf" srcId="{9E53B189-0707-4064-9012-2711E3FFAF51}" destId="{5E98A81F-6172-48FF-A315-DC20E1D6D860}" srcOrd="0" destOrd="0" presId="urn:microsoft.com/office/officeart/2005/8/layout/venn3"/>
    <dgm:cxn modelId="{E5AB3C1E-F851-4A4D-9BC6-27B38ABB4793}" type="presOf" srcId="{66612BEF-459C-4E4F-BD0C-352D325DEF40}" destId="{446CA65D-CB69-46F3-B3D9-11BB3C3F4571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BAE6B8AF-0F38-415B-9428-4947A5CE7881}" type="presOf" srcId="{EF3DA76C-D868-4446-A08E-A80CAB3A147C}" destId="{71C6594F-E037-4259-BCD1-AAD3B842C68C}" srcOrd="0" destOrd="0" presId="urn:microsoft.com/office/officeart/2005/8/layout/venn3"/>
    <dgm:cxn modelId="{306D1228-9E6B-4260-8319-1F1FF3D9AD71}" type="presParOf" srcId="{446CA65D-CB69-46F3-B3D9-11BB3C3F4571}" destId="{5E98A81F-6172-48FF-A315-DC20E1D6D860}" srcOrd="0" destOrd="0" presId="urn:microsoft.com/office/officeart/2005/8/layout/venn3"/>
    <dgm:cxn modelId="{9684732B-2EE4-401B-B6A6-C2C50163A4F4}" type="presParOf" srcId="{446CA65D-CB69-46F3-B3D9-11BB3C3F4571}" destId="{233A0F06-B176-4222-B794-F8A2ACEF7896}" srcOrd="1" destOrd="0" presId="urn:microsoft.com/office/officeart/2005/8/layout/venn3"/>
    <dgm:cxn modelId="{54AF3E08-33FB-48B4-A92A-2034C371C712}" type="presParOf" srcId="{446CA65D-CB69-46F3-B3D9-11BB3C3F4571}" destId="{F714F26A-66E6-47A5-BA72-4D05BE71D5ED}" srcOrd="2" destOrd="0" presId="urn:microsoft.com/office/officeart/2005/8/layout/venn3"/>
    <dgm:cxn modelId="{5A41F90B-F9A4-4AB7-BF8E-958249C459FA}" type="presParOf" srcId="{446CA65D-CB69-46F3-B3D9-11BB3C3F4571}" destId="{C1BB16E1-7DA5-48EB-B3D7-8BC424EC9F8B}" srcOrd="3" destOrd="0" presId="urn:microsoft.com/office/officeart/2005/8/layout/venn3"/>
    <dgm:cxn modelId="{CBBD0A12-354C-4566-B121-11443436F3B3}" type="presParOf" srcId="{446CA65D-CB69-46F3-B3D9-11BB3C3F4571}" destId="{71C6594F-E037-4259-BCD1-AAD3B842C68C}" srcOrd="4" destOrd="0" presId="urn:microsoft.com/office/officeart/2005/8/layout/venn3"/>
    <dgm:cxn modelId="{DB890B21-92FE-4B25-85CC-27A18366EE54}" type="presParOf" srcId="{446CA65D-CB69-46F3-B3D9-11BB3C3F4571}" destId="{DEE0814D-27E9-4EA5-92C4-69241B91B41B}" srcOrd="5" destOrd="0" presId="urn:microsoft.com/office/officeart/2005/8/layout/venn3"/>
    <dgm:cxn modelId="{84264BFA-2289-461F-B47E-C23D111922DA}" type="presParOf" srcId="{446CA65D-CB69-46F3-B3D9-11BB3C3F4571}" destId="{7639CDC6-C8AB-48DF-84F2-A06C8023F0E7}" srcOrd="6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2CE95EEC-1539-4439-A2B4-AEE77F1B64CC}" type="presOf" srcId="{55503469-2CDB-46B9-B6CD-6814AE157330}" destId="{6FC185DC-2AFF-4C48-ABA6-A267AA6D91B6}" srcOrd="0" destOrd="0" presId="urn:microsoft.com/office/officeart/2005/8/layout/venn3"/>
    <dgm:cxn modelId="{86556582-C99F-4B4A-98B0-D25805841921}" type="presOf" srcId="{CD68ACB4-957B-40B2-9AB7-BA3A4F59C6F2}" destId="{6EF1AF08-9334-480F-9092-2F9E329DD69C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D443D4FA-0545-4A38-A06C-2067617263D4}" type="presOf" srcId="{9B28D258-7D84-4D3E-A4D6-4DC2CAD20B9A}" destId="{218F0263-153A-4B8C-B3FB-8AB83B00CF86}" srcOrd="0" destOrd="0" presId="urn:microsoft.com/office/officeart/2005/8/layout/venn3"/>
    <dgm:cxn modelId="{4FDD211A-5216-4C87-9ED1-820F1C08E20C}" type="presOf" srcId="{3C3D1718-21F3-40E3-8073-40B31DB53FAD}" destId="{F9C5F6B0-4D31-493A-9460-1EC566C3BB84}" srcOrd="0" destOrd="0" presId="urn:microsoft.com/office/officeart/2005/8/layout/venn3"/>
    <dgm:cxn modelId="{4CD3DADE-9D37-4E0A-A3AF-BA697199DE7B}" type="presOf" srcId="{EAE1088C-D00C-4178-B118-09F4A6B86C1F}" destId="{F0D1C6A0-6AE3-4478-BCA0-1963AF8130D5}" srcOrd="0" destOrd="0" presId="urn:microsoft.com/office/officeart/2005/8/layout/venn3"/>
    <dgm:cxn modelId="{E1E357E0-1211-462F-8BD8-53FBAF133812}" type="presParOf" srcId="{F0D1C6A0-6AE3-4478-BCA0-1963AF8130D5}" destId="{F9C5F6B0-4D31-493A-9460-1EC566C3BB84}" srcOrd="0" destOrd="0" presId="urn:microsoft.com/office/officeart/2005/8/layout/venn3"/>
    <dgm:cxn modelId="{A87C74BF-43E3-476D-9EBE-A8651B59F52A}" type="presParOf" srcId="{F0D1C6A0-6AE3-4478-BCA0-1963AF8130D5}" destId="{B842DF3E-E78D-462F-A5CC-E16C67B01821}" srcOrd="1" destOrd="0" presId="urn:microsoft.com/office/officeart/2005/8/layout/venn3"/>
    <dgm:cxn modelId="{FBE6AEF7-5226-44EA-A479-AF7BD0C1AE08}" type="presParOf" srcId="{F0D1C6A0-6AE3-4478-BCA0-1963AF8130D5}" destId="{6EF1AF08-9334-480F-9092-2F9E329DD69C}" srcOrd="2" destOrd="0" presId="urn:microsoft.com/office/officeart/2005/8/layout/venn3"/>
    <dgm:cxn modelId="{0716B70B-DEFA-4601-808E-15065680D8C0}" type="presParOf" srcId="{F0D1C6A0-6AE3-4478-BCA0-1963AF8130D5}" destId="{B4C4B1EE-0694-4A8B-ADE2-6079FF95B405}" srcOrd="3" destOrd="0" presId="urn:microsoft.com/office/officeart/2005/8/layout/venn3"/>
    <dgm:cxn modelId="{636C2804-B7D4-4068-AA67-D727F1E2EFA9}" type="presParOf" srcId="{F0D1C6A0-6AE3-4478-BCA0-1963AF8130D5}" destId="{6FC185DC-2AFF-4C48-ABA6-A267AA6D91B6}" srcOrd="4" destOrd="0" presId="urn:microsoft.com/office/officeart/2005/8/layout/venn3"/>
    <dgm:cxn modelId="{CF8A0CF3-7CA2-4245-9C4B-076936A0377E}" type="presParOf" srcId="{F0D1C6A0-6AE3-4478-BCA0-1963AF8130D5}" destId="{8F737D8B-7FC9-4805-BF3E-0815E46E311C}" srcOrd="5" destOrd="0" presId="urn:microsoft.com/office/officeart/2005/8/layout/venn3"/>
    <dgm:cxn modelId="{AE669270-29E3-4736-B91F-DAAD44E82BA0}" type="presParOf" srcId="{F0D1C6A0-6AE3-4478-BCA0-1963AF8130D5}" destId="{218F0263-153A-4B8C-B3FB-8AB83B00CF86}" srcOrd="6" destOrd="0" presId="urn:microsoft.com/office/officeart/2005/8/layout/venn3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BA16B-8D0F-47BD-A90B-FAD292DA827E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649FD-C5DB-4CEB-BA27-C01B32DC2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9.gif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64;&#1082;&#1086;&#1083;&#1072;%20&#8470;%202\Desktop\allsoundsaround.com-1329913962-Magic%20Wand%20Noise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4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</a:rPr>
              <a:t>Посвящение</a:t>
            </a:r>
          </a:p>
          <a:p>
            <a:pPr>
              <a:buNone/>
            </a:pPr>
            <a:r>
              <a:rPr lang="ru-RU" sz="5400" b="1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</a:rPr>
              <a:t>   в юные </a:t>
            </a:r>
          </a:p>
          <a:p>
            <a:pPr>
              <a:buNone/>
            </a:pPr>
            <a:r>
              <a:rPr lang="ru-RU" sz="5400" b="1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</a:rPr>
              <a:t> пешеходы</a:t>
            </a:r>
          </a:p>
          <a:p>
            <a:pPr algn="ctr">
              <a:buNone/>
            </a:pPr>
            <a:endParaRPr lang="ru-RU" sz="4800" b="1" dirty="0" smtClean="0">
              <a:ln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ru-RU" sz="48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0543585-1989477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5984" y="1142984"/>
            <a:ext cx="6523970" cy="4929222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270772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l_oldotkr12_338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85925" y="2120900"/>
            <a:ext cx="5772150" cy="4095750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ba_yag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857232"/>
            <a:ext cx="8027900" cy="5453875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m62u-0350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928670"/>
            <a:ext cx="6708747" cy="5110178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54506960_b3d69fbb3c3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714356"/>
            <a:ext cx="6803908" cy="5538806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s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857232"/>
            <a:ext cx="7330773" cy="5538806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250030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286248" y="242886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57554" y="1571612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6766" cy="128588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Знаки всякие нужны,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знаки всякие важны!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143932" cy="428628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Кто по улице идёт,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Тот зовётся пешеход.                        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Кто в машине – пассажиры,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А водитель их везёт.</a:t>
            </a:r>
          </a:p>
          <a:p>
            <a:pPr>
              <a:spcBef>
                <a:spcPts val="0"/>
              </a:spcBef>
              <a:buNone/>
            </a:pPr>
            <a:endParaRPr lang="ru-RU" b="1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ru-RU" b="1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                         Пешеходу надо знать,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                         Где ходить и где гулять,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                        А водитель должен ездить,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                       Так, чтоб людям не мешать. </a:t>
            </a:r>
          </a:p>
          <a:p>
            <a:pPr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4" name="Содержимое 3" descr="KIDS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72198" y="1928802"/>
            <a:ext cx="2579706" cy="178595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500570"/>
            <a:ext cx="2076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2439987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  <a:t>Кто подскажет им в пути,</a:t>
            </a:r>
            <a:b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  <a:t>Где проехать , где пройти?</a:t>
            </a:r>
            <a:b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800" b="1" u="sng" dirty="0" smtClean="0">
                <a:solidFill>
                  <a:schemeClr val="accent4">
                    <a:lumMod val="75000"/>
                  </a:schemeClr>
                </a:solidFill>
              </a:rPr>
              <a:t>Где опасную дорогу </a:t>
            </a: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  <a:t>Безопасно перейти?</a:t>
            </a:r>
          </a:p>
        </p:txBody>
      </p:sp>
      <p:pic>
        <p:nvPicPr>
          <p:cNvPr id="3075" name="Содержимое 3" descr="KIDS01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28596" y="500042"/>
            <a:ext cx="2889250" cy="2000250"/>
          </a:xfrm>
        </p:spPr>
      </p:pic>
      <p:pic>
        <p:nvPicPr>
          <p:cNvPr id="3076" name="Рисунок 5" descr="B_Fly1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2066" y="571480"/>
            <a:ext cx="128587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Содержимое 9" descr="s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20" y="857232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603908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1214422"/>
            <a:ext cx="4405337" cy="3776003"/>
          </a:xfrm>
        </p:spPr>
      </p:pic>
      <p:pic>
        <p:nvPicPr>
          <p:cNvPr id="6" name="allsoundsaround.com-1329913962-Magic Wand Nois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785918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Светофор </a:t>
            </a:r>
            <a:r>
              <a:rPr lang="ru-RU" sz="3600" b="1" dirty="0" err="1" smtClean="0"/>
              <a:t>Светофорович</a:t>
            </a:r>
            <a:endParaRPr lang="ru-RU" sz="3600" b="1" dirty="0"/>
          </a:p>
        </p:txBody>
      </p:sp>
      <p:pic>
        <p:nvPicPr>
          <p:cNvPr id="4" name="Содержимое 3" descr="2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2190" y="1882775"/>
            <a:ext cx="4199620" cy="4572000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24288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дороге, что и как,</a:t>
            </a:r>
            <a:b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Объяснит дорожный знак.</a:t>
            </a:r>
            <a:b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Надо знать их непременно,</a:t>
            </a:r>
            <a:b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Чтобы не попасть впросак.</a:t>
            </a:r>
          </a:p>
        </p:txBody>
      </p:sp>
      <p:pic>
        <p:nvPicPr>
          <p:cNvPr id="4108" name="Picture 2" descr="I:\4.5[1]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6737" y="3973512"/>
            <a:ext cx="390525" cy="390525"/>
          </a:xfrm>
        </p:spPr>
      </p:pic>
      <p:pic>
        <p:nvPicPr>
          <p:cNvPr id="4099" name="Picture 2" descr="I:\1-2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4429132"/>
            <a:ext cx="2095396" cy="182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I:\image13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857496"/>
            <a:ext cx="1115966" cy="111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I:\4-4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89881" y="3071813"/>
            <a:ext cx="1189052" cy="118905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102" name="Picture 5" descr="I:\3-9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3929066"/>
            <a:ext cx="9747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I:\5_1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328" y="2643188"/>
            <a:ext cx="1271910" cy="180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I:\peo-cop_traffic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4429132"/>
            <a:ext cx="2054623" cy="2054623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66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Овал 9"/>
          <p:cNvSpPr/>
          <p:nvPr/>
        </p:nvSpPr>
        <p:spPr>
          <a:xfrm>
            <a:off x="7358063" y="2643188"/>
            <a:ext cx="714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Выноска-облако 17"/>
          <p:cNvSpPr/>
          <p:nvPr/>
        </p:nvSpPr>
        <p:spPr>
          <a:xfrm>
            <a:off x="4643438" y="2643182"/>
            <a:ext cx="3017490" cy="857250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Будь внимателен !!!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319338" y="2967038"/>
            <a:ext cx="185737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9" name="Picture 3" descr="I:\5.17[1]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5000636"/>
            <a:ext cx="1073140" cy="143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4" descr="I:\3_10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3834" y="857232"/>
            <a:ext cx="11239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0811085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Первый светофор </a:t>
            </a:r>
            <a:endParaRPr lang="ru-RU" b="1" dirty="0">
              <a:latin typeface="+mn-lt"/>
            </a:endParaRPr>
          </a:p>
        </p:txBody>
      </p:sp>
      <p:pic>
        <p:nvPicPr>
          <p:cNvPr id="4" name="Содержимое 3" descr="mcJh4fwNX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5808" y="1882775"/>
            <a:ext cx="3072384" cy="4572000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22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571480"/>
            <a:ext cx="5766619" cy="5766619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eopold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357298"/>
            <a:ext cx="8259790" cy="4129895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810</TotalTime>
  <Words>85</Words>
  <Application>Microsoft Office PowerPoint</Application>
  <PresentationFormat>Экран (4:3)</PresentationFormat>
  <Paragraphs>27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Яркая</vt:lpstr>
      <vt:lpstr>Слайд 1</vt:lpstr>
      <vt:lpstr>Знаки всякие нужны,   знаки всякие важны!</vt:lpstr>
      <vt:lpstr>Кто подскажет им в пути, Где проехать , где пройти? Где опасную дорогу  Безопасно перейти?</vt:lpstr>
      <vt:lpstr>Слайд 4</vt:lpstr>
      <vt:lpstr>Светофор Светофорович</vt:lpstr>
      <vt:lpstr>На дороге, что и как, Объяснит дорожный знак. Надо знать их непременно, Чтобы не попасть впросак.</vt:lpstr>
      <vt:lpstr>Первый светофор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 Лукьянова</dc:creator>
  <cp:lastModifiedBy>Школа № 2</cp:lastModifiedBy>
  <cp:revision>48</cp:revision>
  <dcterms:created xsi:type="dcterms:W3CDTF">2013-10-09T11:07:37Z</dcterms:created>
  <dcterms:modified xsi:type="dcterms:W3CDTF">2014-11-17T20:31:26Z</dcterms:modified>
</cp:coreProperties>
</file>