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04800"/>
            <a:ext cx="54864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нечка\Рабочий стол\8марта\1299860667_1-55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4038600" cy="5349081"/>
          </a:xfrm>
          <a:prstGeom prst="rect">
            <a:avLst/>
          </a:prstGeom>
          <a:noFill/>
        </p:spPr>
      </p:pic>
      <p:pic>
        <p:nvPicPr>
          <p:cNvPr id="8195" name="Picture 3" descr="C:\Documents and Settings\Анечка\Рабочий стол\8марта\a4c6b2c855c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4038600" cy="323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Тюльпаны для мамочки!</a:t>
            </a:r>
            <a:endParaRPr lang="ru-RU" dirty="0"/>
          </a:p>
        </p:txBody>
      </p:sp>
      <p:pic>
        <p:nvPicPr>
          <p:cNvPr id="9218" name="Picture 2" descr="C:\Documents and Settings\Анечка\Рабочий стол\8марта\0_6dc34_3efec1cd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038600" cy="4191000"/>
          </a:xfrm>
          <a:prstGeom prst="rect">
            <a:avLst/>
          </a:prstGeom>
          <a:noFill/>
        </p:spPr>
      </p:pic>
      <p:pic>
        <p:nvPicPr>
          <p:cNvPr id="9219" name="Picture 3" descr="C:\Documents and Settings\Анечка\Рабочий стол\8марта\0f56fc2cba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976812" y="2020093"/>
            <a:ext cx="4038600" cy="36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нечка\Рабочий стол\8марта\galery_im_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6278033" cy="516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sz="6000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Букет для мамы</a:t>
            </a:r>
            <a:endParaRPr lang="ru-RU" sz="6000" i="1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 (2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1185085">
            <a:off x="457200" y="1131888"/>
            <a:ext cx="4005263" cy="3094037"/>
          </a:xfrm>
        </p:spPr>
      </p:pic>
      <p:pic>
        <p:nvPicPr>
          <p:cNvPr id="7" name="Содержимое 6" descr="images (3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172319">
            <a:off x="414338" y="3713163"/>
            <a:ext cx="4141787" cy="3176587"/>
          </a:xfrm>
        </p:spPr>
      </p:pic>
      <p:pic>
        <p:nvPicPr>
          <p:cNvPr id="3074" name="Picture 2" descr="C:\Users\123\Pictures\ЦВЕТЫ\images (3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8068">
            <a:off x="4784725" y="1209675"/>
            <a:ext cx="40513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123\Pictures\ЦВЕТЫ\images (3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40398">
            <a:off x="4776788" y="3713163"/>
            <a:ext cx="415290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нечка\Рабочий стол\8марта\8310cc934f3500ed1be6f0bed4ecb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802033" cy="585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нечка\Рабочий стол\8марта\35246593_1226680519_gerbe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598833" cy="569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нечка\Рабочий стол\8марта\73421083_29_1280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401462" cy="569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нечка\Рабочий стол\8марта\0_6eb83_9912c185_X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543799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нечка\Рабочий стол\8марта\1228165424_freedoc_ru_47862_1280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7210028" cy="577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Открытки для мамы!</a:t>
            </a:r>
            <a:endParaRPr lang="ru-RU" dirty="0"/>
          </a:p>
        </p:txBody>
      </p:sp>
      <p:pic>
        <p:nvPicPr>
          <p:cNvPr id="6146" name="Picture 2" descr="C:\Documents and Settings\Анечка\Рабочий стол\8марта\0_1e79d_5c06cf69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038600" cy="3230880"/>
          </a:xfrm>
          <a:prstGeom prst="rect">
            <a:avLst/>
          </a:prstGeom>
          <a:noFill/>
        </p:spPr>
      </p:pic>
      <p:pic>
        <p:nvPicPr>
          <p:cNvPr id="6147" name="Picture 3" descr="C:\Documents and Settings\Анечка\Рабочий стол\8марта\0_71a67_7bbf866c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65304"/>
            <a:ext cx="4038600" cy="4395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Анечка\Рабочий стол\8марта\609460c656d0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4038600" cy="4800600"/>
          </a:xfrm>
          <a:prstGeom prst="rect">
            <a:avLst/>
          </a:prstGeom>
          <a:noFill/>
        </p:spPr>
      </p:pic>
      <p:pic>
        <p:nvPicPr>
          <p:cNvPr id="7171" name="Picture 3" descr="C:\Documents and Settings\Анечка\Рабочий стол\8марта\52eca4b8422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66334" y="1600201"/>
            <a:ext cx="384906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</TotalTime>
  <Words>11</Words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Букет для мамы</vt:lpstr>
      <vt:lpstr>Слайд 3</vt:lpstr>
      <vt:lpstr>Слайд 4</vt:lpstr>
      <vt:lpstr>Слайд 5</vt:lpstr>
      <vt:lpstr>Слайд 6</vt:lpstr>
      <vt:lpstr>Слайд 7</vt:lpstr>
      <vt:lpstr>Открытки для мамы!</vt:lpstr>
      <vt:lpstr>Слайд 9</vt:lpstr>
      <vt:lpstr>Слайд 10</vt:lpstr>
      <vt:lpstr>Тюльпаны для мамочки!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Букет для мамы</dc:title>
  <cp:lastModifiedBy>Анечка</cp:lastModifiedBy>
  <cp:revision>3</cp:revision>
  <dcterms:modified xsi:type="dcterms:W3CDTF">2012-03-01T03:14:27Z</dcterms:modified>
</cp:coreProperties>
</file>