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7A8A-48EA-4DA0-9075-9DA3851245D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ABEF-0748-4746-93CE-80A3DD299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omantic-online.com/uploads/images/a/a/5/0/281/ea199ade0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3/36/Pulsatilla_flavescens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omantic-online.com/uploads/images/d/8/d/9/281/bbf1544ec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img01.chitalnya.ru/upload/578/671740215271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984775" cy="557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-171400"/>
            <a:ext cx="59482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19 АПРЕЛЯ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подснежника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2609" y="5042118"/>
            <a:ext cx="789139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огда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тепла так для цветенья мало,</a:t>
            </a:r>
            <a:b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Когда снега не полностью сошли,</a:t>
            </a:r>
            <a:b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Пробив заснеженное покрывало,</a:t>
            </a:r>
            <a:b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Подснежники неярко зацвели.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files/u323/IMG_01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tranamasterov.ru/files/u323/IMG_01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78802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files/u323/IMG_01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tranamasterov.ru/files/u323/IMG_0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35597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files/u323/IMG_01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21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tranamasterov.ru/files/u323/IMG_0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565212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files/u323/IMG_01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72807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.класс\IMG_2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3516"/>
            <a:ext cx="8090356" cy="6413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i.sunhome.ru/foto/255/podsnezhniki-v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снежник - первенец весны! (красивые фото и стихи)">
            <a:hlinkClick r:id="rId2" tooltip="&quot;Подснежник - первенец весны! (красивые фото и стихи)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img.mota.ru/upload/wallpapers/2009/07/16/09/04/11016/flowers_270-1280x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Pulsatilla flavescen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13690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Мастер-класс Оригами: Подснежники Бумага. Фото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снежник - первенец весны! (красивые фото и стихи)">
            <a:hlinkClick r:id="rId2" tooltip="&quot;Подснежник  - первенец весны! (красивые фото и  стихи)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files/u323/IMG_01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files/u323/IMG_0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tranamasterov.ru/files/u323/IMG_01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51125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11</cp:revision>
  <dcterms:created xsi:type="dcterms:W3CDTF">2012-04-16T16:49:54Z</dcterms:created>
  <dcterms:modified xsi:type="dcterms:W3CDTF">2013-01-22T16:32:19Z</dcterms:modified>
</cp:coreProperties>
</file>