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Игра 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Крестики-Нолики» 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5157192"/>
            <a:ext cx="5644108" cy="1827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МБОУ «СОШ» с. </a:t>
            </a:r>
            <a:r>
              <a:rPr lang="ru-RU" sz="2400" dirty="0" smtClean="0">
                <a:latin typeface="Monotype Corsiva" pitchFamily="66" charset="0"/>
              </a:rPr>
              <a:t>Объячево,   Республика </a:t>
            </a:r>
            <a:r>
              <a:rPr lang="ru-RU" sz="2400" dirty="0" smtClean="0">
                <a:latin typeface="Monotype Corsiva" pitchFamily="66" charset="0"/>
              </a:rPr>
              <a:t>Коми</a:t>
            </a:r>
          </a:p>
          <a:p>
            <a:pPr marL="0" indent="0">
              <a:buNone/>
            </a:pPr>
            <a:r>
              <a:rPr lang="ru-RU" sz="2400" dirty="0" err="1" smtClean="0">
                <a:latin typeface="Monotype Corsiva" pitchFamily="66" charset="0"/>
              </a:rPr>
              <a:t>Овчинникова</a:t>
            </a:r>
            <a:r>
              <a:rPr lang="ru-RU" sz="2400" dirty="0" smtClean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Любовь</a:t>
            </a:r>
            <a:r>
              <a:rPr lang="ru-RU" sz="2400" dirty="0">
                <a:latin typeface="Monotype Corsiva" pitchFamily="66" charset="0"/>
              </a:rPr>
              <a:t> </a:t>
            </a:r>
            <a:r>
              <a:rPr lang="ru-RU" sz="2400" dirty="0" smtClean="0">
                <a:latin typeface="Monotype Corsiva" pitchFamily="66" charset="0"/>
              </a:rPr>
              <a:t>   </a:t>
            </a:r>
            <a:r>
              <a:rPr lang="ru-RU" sz="2400" dirty="0" smtClean="0">
                <a:latin typeface="Monotype Corsiva" pitchFamily="66" charset="0"/>
              </a:rPr>
              <a:t>Владимировна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                                2014 </a:t>
            </a:r>
            <a:r>
              <a:rPr lang="ru-RU" sz="2400" dirty="0" smtClean="0">
                <a:latin typeface="Monotype Corsiva" pitchFamily="66" charset="0"/>
              </a:rPr>
              <a:t>г.</a:t>
            </a:r>
            <a:endParaRPr lang="ru-R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6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ОСЕНЬ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1 сент\reWalls.com-50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56175" cy="46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211412" cy="457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620688"/>
            <a:ext cx="6508384" cy="43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29448" y="5157192"/>
            <a:ext cx="68407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 сентября</a:t>
            </a:r>
          </a:p>
          <a:p>
            <a:r>
              <a:rPr lang="ru-RU" sz="6000" b="1" dirty="0" smtClean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2013 год </a:t>
            </a:r>
            <a:endParaRPr lang="ru-RU" sz="60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90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</TotalTime>
  <Words>23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Углы</vt:lpstr>
      <vt:lpstr>Игра  «Крестики-Нолики» </vt:lpstr>
      <vt:lpstr>ОСЕНЬ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«Крестики-Нолики» </dc:title>
  <cp:lastModifiedBy>Admin</cp:lastModifiedBy>
  <cp:revision>17</cp:revision>
  <dcterms:modified xsi:type="dcterms:W3CDTF">2014-08-24T14:36:48Z</dcterms:modified>
</cp:coreProperties>
</file>