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9800" b="1" dirty="0">
                <a:ln w="1905"/>
                <a:solidFill>
                  <a:srgbClr val="8937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гостях у сказки </a:t>
            </a:r>
            <a:r>
              <a:rPr lang="ru-RU" b="1" dirty="0">
                <a:ln w="1905"/>
                <a:solidFill>
                  <a:srgbClr val="8937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rgbClr val="8937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03" y="-14064"/>
            <a:ext cx="9611278" cy="687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41040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0" b="1" dirty="0">
                <a:ln w="1905"/>
                <a:solidFill>
                  <a:srgbClr val="8937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гостях у сказки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3838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2730" cy="209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0663"/>
            <a:ext cx="2403564" cy="294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53" y="4257193"/>
            <a:ext cx="2539491" cy="25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36712"/>
            <a:ext cx="26860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808" y="0"/>
            <a:ext cx="3245346" cy="243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14" y="4127199"/>
            <a:ext cx="29527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лево 1">
            <a:hlinkClick r:id="rId8" action="ppaction://hlinksldjump"/>
          </p:cNvPr>
          <p:cNvSpPr/>
          <p:nvPr/>
        </p:nvSpPr>
        <p:spPr>
          <a:xfrm>
            <a:off x="8653264" y="6508449"/>
            <a:ext cx="334415" cy="2504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>
            <a:hlinkClick r:id="" action="ppaction://noaction"/>
          </p:cNvPr>
          <p:cNvSpPr/>
          <p:nvPr/>
        </p:nvSpPr>
        <p:spPr>
          <a:xfrm>
            <a:off x="937178" y="4608284"/>
            <a:ext cx="529208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6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Чёрный ящик</a:t>
            </a:r>
            <a:b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9600" dirty="0"/>
          </a:p>
        </p:txBody>
      </p:sp>
      <p:pic>
        <p:nvPicPr>
          <p:cNvPr id="3075" name="Picture 3" descr="C:\Documents and Settings\Admin\Рабочий стол\1 сент\Gift-5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26" y="3181063"/>
            <a:ext cx="3456519" cy="345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8750407" y="6566274"/>
            <a:ext cx="360040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" action="ppaction://noaction"/>
          </p:cNvPr>
          <p:cNvSpPr/>
          <p:nvPr/>
        </p:nvSpPr>
        <p:spPr>
          <a:xfrm>
            <a:off x="13324" y="4581128"/>
            <a:ext cx="529208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10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Углы</vt:lpstr>
      <vt:lpstr>В гостях у сказки  </vt:lpstr>
      <vt:lpstr>Презентация PowerPoint</vt:lpstr>
      <vt:lpstr>Чёрный ящик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4</cp:revision>
  <dcterms:modified xsi:type="dcterms:W3CDTF">2014-08-24T14:39:22Z</dcterms:modified>
</cp:coreProperties>
</file>