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28" y="3212976"/>
            <a:ext cx="87849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Крестики</a:t>
            </a:r>
          </a:p>
          <a:p>
            <a:r>
              <a:rPr lang="ru-RU" sz="9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-нолики</a:t>
            </a:r>
            <a:endParaRPr lang="ru-RU" sz="96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5"/>
          <a:stretch/>
        </p:blipFill>
        <p:spPr bwMode="auto">
          <a:xfrm>
            <a:off x="17116" y="0"/>
            <a:ext cx="2456986" cy="265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419872" y="402400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8937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В гостях у сказки </a:t>
            </a:r>
            <a:endParaRPr lang="ru-RU" sz="3200" b="1" dirty="0">
              <a:ln w="1905"/>
              <a:solidFill>
                <a:srgbClr val="89377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377450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" action="ppaction://noaction"/>
              </a:rPr>
              <a:t>Вопрос - ответ</a:t>
            </a:r>
            <a:endParaRPr lang="ru-RU" sz="3200" dirty="0">
              <a:ln w="1016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4354486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Музыкальный</a:t>
            </a:r>
            <a:endParaRPr lang="ru-RU" sz="20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404664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hlinkClick r:id="" action="ppaction://noaction"/>
              </a:rPr>
              <a:t>Чёрный ящик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2377450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hlinkClick r:id="" action="ppaction://noaction"/>
              </a:rPr>
              <a:t>Наша безопасность</a:t>
            </a:r>
            <a:endParaRPr lang="ru-RU" sz="2400" b="1" dirty="0">
              <a:ln w="10541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1972" y="4358736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7780" cmpd="sng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" action="ppaction://noaction"/>
              </a:rPr>
              <a:t>Кто быстрей</a:t>
            </a:r>
            <a:endParaRPr lang="ru-RU" sz="3200" b="1" dirty="0">
              <a:ln w="17780" cmpd="sng">
                <a:solidFill>
                  <a:srgbClr val="0033CC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476" y="402400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noaction"/>
              </a:rPr>
              <a:t>Я + ТЫ = МЫ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476" y="2379436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Дары осени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328" y="4365104"/>
            <a:ext cx="2232248" cy="1977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3300"/>
                </a:solidFill>
                <a:hlinkClick r:id="" action="ppaction://noaction"/>
              </a:rPr>
              <a:t>Ребятам о зверятах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+ ТЫ = МЫ</a:t>
            </a:r>
            <a:b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8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48264" cy="463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8532440" y="6357467"/>
            <a:ext cx="309692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" action="ppaction://noaction"/>
          </p:cNvPr>
          <p:cNvSpPr/>
          <p:nvPr/>
        </p:nvSpPr>
        <p:spPr>
          <a:xfrm>
            <a:off x="0" y="4581128"/>
            <a:ext cx="52920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32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Углы</vt:lpstr>
      <vt:lpstr>Презентация PowerPoint</vt:lpstr>
      <vt:lpstr>Презентация PowerPoint</vt:lpstr>
      <vt:lpstr>Я + ТЫ = МЫ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</cp:revision>
  <dcterms:modified xsi:type="dcterms:W3CDTF">2014-08-24T14:33:05Z</dcterms:modified>
</cp:coreProperties>
</file>