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B1D1-4195-44F2-A1C9-3AD6BD13402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FCD7-0820-418D-BD9F-24F9FF0FE7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D:\Documents and Settings\Денис\Рабочий стол\Рисунок1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Денис\Рабочий стол\Рисунок10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Денис\Рабочий стол\Рисунок2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40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Денис\Рабочий стол\рис 3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8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Денис\Рабочий стол\Рисунок 4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Денис\Рабочий стол\Рисунок5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Денис\Рабочий стол\Рисунок6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566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Денис\Рабочий стол\Рисунок7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3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Денис\Рабочий стол\Рисунок8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8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Денис\Рабочий стол\Рисунок9 для снегов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6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5</cp:revision>
  <dcterms:created xsi:type="dcterms:W3CDTF">2013-01-24T15:41:13Z</dcterms:created>
  <dcterms:modified xsi:type="dcterms:W3CDTF">2013-01-24T16:24:46Z</dcterms:modified>
</cp:coreProperties>
</file>