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57" r:id="rId12"/>
    <p:sldId id="258" r:id="rId13"/>
    <p:sldId id="262" r:id="rId14"/>
    <p:sldId id="259" r:id="rId15"/>
    <p:sldId id="264" r:id="rId16"/>
    <p:sldId id="261" r:id="rId17"/>
    <p:sldId id="266" r:id="rId18"/>
    <p:sldId id="265" r:id="rId19"/>
    <p:sldId id="267" r:id="rId20"/>
    <p:sldId id="263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339933"/>
    <a:srgbClr val="0066FF"/>
    <a:srgbClr val="FF0000"/>
    <a:srgbClr val="CC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E2026-8CDE-4585-B132-6A0915E1B0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FF937-8E06-4F5D-A3BC-AD90B90F80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B5564-3BE5-4CD8-90F0-6D31F6CA6A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45E67D-F5F8-4F59-9711-3A4CFB0AB5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3EE1E-DD87-4BBC-BE53-A4605CC37E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86740-AC4E-4844-91EE-480CF4A47A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592DB-A02B-4C61-9493-EC8FF44905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C4187-4E1F-48F7-8EBD-C35CDF2540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FDC4A-664D-429F-B7C6-3A01E17472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EA6CB-AF9E-45F3-A5F4-97AD2201A0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DB329-D072-46BE-8A63-70DC3FFEFE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AA5AE-6668-4D6F-A730-B62E60961E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5EF6E3-4404-4824-BF6D-FC1DE9878A4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&#1075;&#1080;&#1084;&#1085;&#1072;&#1079;&#1080;&#1089;&#1090;&#1099;\83_Pervoklashka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5;&#1080;&#1084;&#1085;&#1072;&#1079;&#1080;&#1089;&#1090;&#1099;\&#1041;&#1045;&#1051;&#1054;&#1056;&#1059;&#1057;&#1057;&#1050;&#1048;&#1045;%20&#1055;&#1045;&#1057;&#1053;&#1071;&#1056;&#1067;%20-%20&#1055;&#1086;&#1083;&#1086;&#1085;&#1077;&#1079;%20&#1054;&#1075;&#1080;&#1085;&#1089;&#1082;&#1086;&#1075;&#1086;_CUT_CUT.mp3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5;&#1080;&#1084;&#1085;&#1072;&#1079;&#1080;&#1089;&#1090;&#1099;\&#1064;&#1082;&#1086;&#1083;&#1072;%20-%20&#1064;&#1082;&#1086;&#1083;&#1100;&#1085;&#1099;&#1081;%20&#1079;&#1074;&#1086;&#1085;&#1086;&#1082;_CUT.mp3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5;&#1080;&#1084;&#1085;&#1072;&#1079;&#1080;&#1089;&#1090;&#1099;\&#1052;&#1077;&#1083;&#1100;&#1085;&#1080;&#1094;&#1072;%20%20-%20&#1052;&#1072;&#1083;&#1077;&#1085;&#1100;&#1082;&#1080;&#1081;%20&#1025;&#1078;&#1080;&#1082;.mp3" TargetMode="Externa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91;&#1096;&#1072;&#1089;&#1090;&#1099;&#1081;%20&#1085;&#1103;&#1085;&#1100;%20-%20&#1083;&#1072;%20&#1083;&#1072;%20&#1083;&#1072;&#1083;&#1072;&#1083;&#1072;%20(&#1076;&#1077;&#1090;&#1089;&#1082;&#1080;&#1081;%20&#1089;&#1084;&#1077;&#1093;)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Мы теперь ученики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2061" name="Picture 13" descr="40273481edb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84438" y="1268413"/>
            <a:ext cx="4108450" cy="5473700"/>
          </a:xfrm>
          <a:noFill/>
          <a:ln/>
        </p:spPr>
      </p:pic>
      <p:pic>
        <p:nvPicPr>
          <p:cNvPr id="6" name="83_Pervoklash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59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111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8640961" cy="576064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Страна Знаний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323850" y="5734050"/>
            <a:ext cx="7921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684213" y="4868863"/>
            <a:ext cx="2016125" cy="93662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CC0000"/>
                </a:solidFill>
              </a:rPr>
              <a:t>Собираемся  в гимназию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1619250" y="40767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1979613" y="2708275"/>
            <a:ext cx="2889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7164388" y="2636838"/>
            <a:ext cx="2159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V="1">
            <a:off x="2843213" y="1700213"/>
            <a:ext cx="14414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 flipH="1">
            <a:off x="6443663" y="4724400"/>
            <a:ext cx="6477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5" name="AutoShape 29"/>
          <p:cNvSpPr>
            <a:spLocks noChangeArrowheads="1"/>
          </p:cNvSpPr>
          <p:nvPr/>
        </p:nvSpPr>
        <p:spPr bwMode="auto">
          <a:xfrm>
            <a:off x="827088" y="3357563"/>
            <a:ext cx="1657350" cy="1079500"/>
          </a:xfrm>
          <a:prstGeom prst="cloudCallout">
            <a:avLst>
              <a:gd name="adj1" fmla="val -42241"/>
              <a:gd name="adj2" fmla="val 1779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384300" y="3881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1023938" y="3592513"/>
            <a:ext cx="1603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971550" y="36449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/>
              <a:t>Добротолюбие</a:t>
            </a:r>
          </a:p>
        </p:txBody>
      </p:sp>
      <p:sp>
        <p:nvSpPr>
          <p:cNvPr id="4133" name="AutoShape 37"/>
          <p:cNvSpPr>
            <a:spLocks noChangeArrowheads="1"/>
          </p:cNvSpPr>
          <p:nvPr/>
        </p:nvSpPr>
        <p:spPr bwMode="auto">
          <a:xfrm>
            <a:off x="1476375" y="1844675"/>
            <a:ext cx="1655763" cy="1143000"/>
          </a:xfrm>
          <a:prstGeom prst="horizontalScrol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1547813" y="2205038"/>
            <a:ext cx="1709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Пиши – читай </a:t>
            </a:r>
          </a:p>
        </p:txBody>
      </p:sp>
      <p:sp>
        <p:nvSpPr>
          <p:cNvPr id="4143" name="AutoShape 47"/>
          <p:cNvSpPr>
            <a:spLocks noChangeArrowheads="1"/>
          </p:cNvSpPr>
          <p:nvPr/>
        </p:nvSpPr>
        <p:spPr bwMode="auto">
          <a:xfrm>
            <a:off x="4284663" y="1268413"/>
            <a:ext cx="1223962" cy="1152525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Перемена</a:t>
            </a:r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>
            <a:off x="5508625" y="1700213"/>
            <a:ext cx="10080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152" name="Group 56"/>
          <p:cNvGrpSpPr>
            <a:grpSpLocks/>
          </p:cNvGrpSpPr>
          <p:nvPr/>
        </p:nvGrpSpPr>
        <p:grpSpPr bwMode="auto">
          <a:xfrm>
            <a:off x="6156325" y="1773238"/>
            <a:ext cx="1871663" cy="1512887"/>
            <a:chOff x="1824" y="633"/>
            <a:chExt cx="2834" cy="2849"/>
          </a:xfrm>
        </p:grpSpPr>
        <p:sp>
          <p:nvSpPr>
            <p:cNvPr id="4153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0033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4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00008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5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3366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6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80008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57" name="Text Box 61"/>
          <p:cNvSpPr txBox="1">
            <a:spLocks noChangeArrowheads="1"/>
          </p:cNvSpPr>
          <p:nvPr/>
        </p:nvSpPr>
        <p:spPr bwMode="auto">
          <a:xfrm>
            <a:off x="6516688" y="2420938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Считайка</a:t>
            </a:r>
          </a:p>
        </p:txBody>
      </p:sp>
      <p:sp>
        <p:nvSpPr>
          <p:cNvPr id="4158" name="Tree"/>
          <p:cNvSpPr>
            <a:spLocks noEditPoints="1" noChangeArrowheads="1"/>
          </p:cNvSpPr>
          <p:nvPr/>
        </p:nvSpPr>
        <p:spPr bwMode="auto">
          <a:xfrm>
            <a:off x="6732588" y="3573463"/>
            <a:ext cx="1368425" cy="1296987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6804025" y="4292600"/>
            <a:ext cx="111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Природа</a:t>
            </a:r>
          </a:p>
        </p:txBody>
      </p:sp>
      <p:sp>
        <p:nvSpPr>
          <p:cNvPr id="4170" name="Homepage"/>
          <p:cNvSpPr>
            <a:spLocks noEditPoints="1" noChangeArrowheads="1"/>
          </p:cNvSpPr>
          <p:nvPr/>
        </p:nvSpPr>
        <p:spPr bwMode="auto">
          <a:xfrm>
            <a:off x="5003800" y="4724400"/>
            <a:ext cx="1362075" cy="18764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/>
              <a:t>  Умейка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1"/>
      <p:bldP spid="4100" grpId="0" animBg="1"/>
      <p:bldP spid="4101" grpId="0" build="allAtOnce" animBg="1"/>
      <p:bldP spid="4102" grpId="0" animBg="1"/>
      <p:bldP spid="4105" grpId="0" animBg="1"/>
      <p:bldP spid="4111" grpId="0" animBg="1"/>
      <p:bldP spid="4121" grpId="0" animBg="1"/>
      <p:bldP spid="4122" grpId="0" animBg="1"/>
      <p:bldP spid="4125" grpId="0" animBg="1"/>
      <p:bldP spid="4128" grpId="0"/>
      <p:bldP spid="4133" grpId="0" animBg="1"/>
      <p:bldP spid="4135" grpId="0"/>
      <p:bldP spid="4143" grpId="0" build="allAtOnce" animBg="1"/>
      <p:bldP spid="4144" grpId="0" animBg="1"/>
      <p:bldP spid="4157" grpId="0"/>
      <p:bldP spid="4158" grpId="0" animBg="1"/>
      <p:bldP spid="4160" grpId="0"/>
      <p:bldP spid="4170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81300"/>
            <a:ext cx="7931150" cy="334486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             </a:t>
            </a:r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/>
              <a:t>               Без Бога не до порога.</a:t>
            </a:r>
          </a:p>
        </p:txBody>
      </p:sp>
      <p:sp>
        <p:nvSpPr>
          <p:cNvPr id="7173" name="Cloud"/>
          <p:cNvSpPr>
            <a:spLocks noChangeAspect="1" noEditPoints="1" noChangeArrowheads="1"/>
          </p:cNvSpPr>
          <p:nvPr/>
        </p:nvSpPr>
        <p:spPr bwMode="auto">
          <a:xfrm>
            <a:off x="2411413" y="404813"/>
            <a:ext cx="4248150" cy="23526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  <a:p>
            <a:endParaRPr lang="ru-RU"/>
          </a:p>
          <a:p>
            <a:r>
              <a:rPr lang="ru-RU" sz="2800"/>
              <a:t> Добротолюбие</a:t>
            </a:r>
          </a:p>
        </p:txBody>
      </p:sp>
      <p:pic>
        <p:nvPicPr>
          <p:cNvPr id="6" name="БЕЛОРУССКИЕ ПЕСНЯРЫ - Полонез Огинского_CUT_C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093296"/>
            <a:ext cx="296416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5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17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Страна Знаний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V="1">
            <a:off x="323850" y="5734050"/>
            <a:ext cx="7921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684213" y="4868863"/>
            <a:ext cx="2016125" cy="93662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CC0000"/>
                </a:solidFill>
              </a:rPr>
              <a:t>Собираемся  в гимназию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1619250" y="40767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1979613" y="2708275"/>
            <a:ext cx="2889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7164388" y="2636838"/>
            <a:ext cx="2159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2843213" y="1700213"/>
            <a:ext cx="14414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6443663" y="4724400"/>
            <a:ext cx="6477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827088" y="3357563"/>
            <a:ext cx="1657350" cy="1079500"/>
          </a:xfrm>
          <a:prstGeom prst="cloudCallout">
            <a:avLst>
              <a:gd name="adj1" fmla="val -42241"/>
              <a:gd name="adj2" fmla="val 1779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384300" y="3881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023938" y="3592513"/>
            <a:ext cx="1603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971550" y="36449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/>
              <a:t>Добротолюбие</a:t>
            </a: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1476375" y="1844675"/>
            <a:ext cx="1655763" cy="1143000"/>
          </a:xfrm>
          <a:prstGeom prst="horizontalScrol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547813" y="2205038"/>
            <a:ext cx="1709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Пиши – читай </a:t>
            </a: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4284663" y="1268413"/>
            <a:ext cx="1223962" cy="1152525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Перемена</a:t>
            </a: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5508625" y="1700213"/>
            <a:ext cx="10080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1282" name="Group 18"/>
          <p:cNvGrpSpPr>
            <a:grpSpLocks/>
          </p:cNvGrpSpPr>
          <p:nvPr/>
        </p:nvGrpSpPr>
        <p:grpSpPr bwMode="auto">
          <a:xfrm>
            <a:off x="6156325" y="1773238"/>
            <a:ext cx="1871663" cy="1512887"/>
            <a:chOff x="1824" y="633"/>
            <a:chExt cx="2834" cy="2849"/>
          </a:xfrm>
        </p:grpSpPr>
        <p:sp>
          <p:nvSpPr>
            <p:cNvPr id="11283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0033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4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00008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3366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6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80008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6516688" y="2420938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Считайка</a:t>
            </a:r>
          </a:p>
        </p:txBody>
      </p:sp>
      <p:sp>
        <p:nvSpPr>
          <p:cNvPr id="11288" name="Tree"/>
          <p:cNvSpPr>
            <a:spLocks noEditPoints="1" noChangeArrowheads="1"/>
          </p:cNvSpPr>
          <p:nvPr/>
        </p:nvSpPr>
        <p:spPr bwMode="auto">
          <a:xfrm>
            <a:off x="6732588" y="3573463"/>
            <a:ext cx="1368425" cy="1296987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804025" y="4292600"/>
            <a:ext cx="111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Природа</a:t>
            </a:r>
          </a:p>
        </p:txBody>
      </p:sp>
      <p:sp>
        <p:nvSpPr>
          <p:cNvPr id="11290" name="Homepage"/>
          <p:cNvSpPr>
            <a:spLocks noEditPoints="1" noChangeArrowheads="1"/>
          </p:cNvSpPr>
          <p:nvPr/>
        </p:nvSpPr>
        <p:spPr bwMode="auto">
          <a:xfrm>
            <a:off x="5003800" y="4724400"/>
            <a:ext cx="1362075" cy="18764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/>
              <a:t>  Умейка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animBg="1"/>
      <p:bldP spid="11268" grpId="0" build="allAtOnce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7" grpId="0"/>
      <p:bldP spid="11278" grpId="0" animBg="1"/>
      <p:bldP spid="11279" grpId="0"/>
      <p:bldP spid="11280" grpId="0" build="allAtOnce" animBg="1"/>
      <p:bldP spid="11281" grpId="0" animBg="1"/>
      <p:bldP spid="11287" grpId="0"/>
      <p:bldP spid="11288" grpId="0" animBg="1"/>
      <p:bldP spid="11289" grpId="0"/>
      <p:bldP spid="11290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Ребус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557338"/>
            <a:ext cx="1654175" cy="2447925"/>
          </a:xfrm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941888"/>
            <a:ext cx="20875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1557338"/>
            <a:ext cx="17764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4941888"/>
            <a:ext cx="230505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1557338"/>
            <a:ext cx="18907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547813" y="4005263"/>
            <a:ext cx="5762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2987675" y="4076700"/>
            <a:ext cx="5048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5076825" y="4076700"/>
            <a:ext cx="79057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6659563" y="4076700"/>
            <a:ext cx="5048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68313" y="4149725"/>
            <a:ext cx="1008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К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268538" y="4149725"/>
            <a:ext cx="647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Н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067175" y="4149725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И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795963" y="4149725"/>
            <a:ext cx="647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Г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7596188" y="4149725"/>
            <a:ext cx="647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/>
      <p:bldP spid="8207" grpId="0"/>
      <p:bldP spid="82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Страна Знаний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V="1">
            <a:off x="323850" y="5734050"/>
            <a:ext cx="7921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684213" y="4868863"/>
            <a:ext cx="2016125" cy="93662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CC0000"/>
                </a:solidFill>
              </a:rPr>
              <a:t>Собираемся  в гимназию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1619250" y="40767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1979613" y="2708275"/>
            <a:ext cx="2889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7164388" y="2636838"/>
            <a:ext cx="2159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2843213" y="1700213"/>
            <a:ext cx="14414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6443663" y="4724400"/>
            <a:ext cx="6477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827088" y="3357563"/>
            <a:ext cx="1657350" cy="1079500"/>
          </a:xfrm>
          <a:prstGeom prst="cloudCallout">
            <a:avLst>
              <a:gd name="adj1" fmla="val -42241"/>
              <a:gd name="adj2" fmla="val 1779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384300" y="3881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023938" y="3592513"/>
            <a:ext cx="1603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971550" y="36449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/>
              <a:t>Добротолюбие</a:t>
            </a: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1476375" y="1844675"/>
            <a:ext cx="1655763" cy="1143000"/>
          </a:xfrm>
          <a:prstGeom prst="horizontalScrol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547813" y="2205038"/>
            <a:ext cx="1709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Пиши – читай </a:t>
            </a: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4284663" y="1268413"/>
            <a:ext cx="1223962" cy="1152525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Перемена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5508625" y="1700213"/>
            <a:ext cx="10080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3330" name="Group 18"/>
          <p:cNvGrpSpPr>
            <a:grpSpLocks/>
          </p:cNvGrpSpPr>
          <p:nvPr/>
        </p:nvGrpSpPr>
        <p:grpSpPr bwMode="auto">
          <a:xfrm>
            <a:off x="6156325" y="1773238"/>
            <a:ext cx="1871663" cy="1512887"/>
            <a:chOff x="1824" y="633"/>
            <a:chExt cx="2834" cy="2849"/>
          </a:xfrm>
        </p:grpSpPr>
        <p:sp>
          <p:nvSpPr>
            <p:cNvPr id="13331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0033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00008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3366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4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80008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6516688" y="2420938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Считайка</a:t>
            </a:r>
          </a:p>
        </p:txBody>
      </p:sp>
      <p:sp>
        <p:nvSpPr>
          <p:cNvPr id="13336" name="Tree"/>
          <p:cNvSpPr>
            <a:spLocks noEditPoints="1" noChangeArrowheads="1"/>
          </p:cNvSpPr>
          <p:nvPr/>
        </p:nvSpPr>
        <p:spPr bwMode="auto">
          <a:xfrm>
            <a:off x="6732588" y="3573463"/>
            <a:ext cx="1368425" cy="1296987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6804025" y="4292600"/>
            <a:ext cx="111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Природа</a:t>
            </a:r>
          </a:p>
        </p:txBody>
      </p:sp>
      <p:sp>
        <p:nvSpPr>
          <p:cNvPr id="13338" name="Homepage"/>
          <p:cNvSpPr>
            <a:spLocks noEditPoints="1" noChangeArrowheads="1"/>
          </p:cNvSpPr>
          <p:nvPr/>
        </p:nvSpPr>
        <p:spPr bwMode="auto">
          <a:xfrm>
            <a:off x="5003800" y="4724400"/>
            <a:ext cx="1362075" cy="18764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/>
              <a:t>  Умейка</a:t>
            </a:r>
          </a:p>
        </p:txBody>
      </p:sp>
      <p:pic>
        <p:nvPicPr>
          <p:cNvPr id="29" name="Школа - Школьный звонок_CU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3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3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332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10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3314" grpId="0"/>
      <p:bldP spid="13315" grpId="0" animBg="1"/>
      <p:bldP spid="13316" grpId="0" build="allAtOnce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5" grpId="0"/>
      <p:bldP spid="13326" grpId="0" animBg="1"/>
      <p:bldP spid="13327" grpId="0"/>
      <p:bldP spid="13328" grpId="0" build="allAtOnce" animBg="1"/>
      <p:bldP spid="13329" grpId="0" animBg="1"/>
      <p:bldP spid="13335" grpId="0"/>
      <p:bldP spid="13336" grpId="0" animBg="1"/>
      <p:bldP spid="13337" grpId="0"/>
      <p:bldP spid="13338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038" y="1557338"/>
            <a:ext cx="8229600" cy="3230562"/>
          </a:xfrm>
        </p:spPr>
        <p:txBody>
          <a:bodyPr/>
          <a:lstStyle/>
          <a:p>
            <a:pPr>
              <a:buFontTx/>
              <a:buNone/>
            </a:pPr>
            <a:r>
              <a:rPr lang="ru-RU" sz="5400"/>
              <a:t>Перемена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68313" y="260350"/>
            <a:ext cx="2808287" cy="2808288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068638"/>
            <a:ext cx="5113337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Страна Знаний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V="1">
            <a:off x="323850" y="5734050"/>
            <a:ext cx="7921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684213" y="4868863"/>
            <a:ext cx="2016125" cy="93662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CC0000"/>
                </a:solidFill>
              </a:rPr>
              <a:t>Собираемся  в гимназию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1619250" y="40767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1979613" y="2708275"/>
            <a:ext cx="2889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7164388" y="2636838"/>
            <a:ext cx="2159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2843213" y="1700213"/>
            <a:ext cx="14414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6443663" y="4724400"/>
            <a:ext cx="6477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827088" y="3357563"/>
            <a:ext cx="1657350" cy="1079500"/>
          </a:xfrm>
          <a:prstGeom prst="cloudCallout">
            <a:avLst>
              <a:gd name="adj1" fmla="val -42241"/>
              <a:gd name="adj2" fmla="val 1779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384300" y="3881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023938" y="3592513"/>
            <a:ext cx="1603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971550" y="36449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/>
              <a:t>Добротолюбие</a:t>
            </a: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1476375" y="1844675"/>
            <a:ext cx="1655763" cy="1143000"/>
          </a:xfrm>
          <a:prstGeom prst="horizontalScrol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1547813" y="2205038"/>
            <a:ext cx="1709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Пиши – читай </a:t>
            </a:r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4284663" y="1268413"/>
            <a:ext cx="1223962" cy="1152525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Перемена</a:t>
            </a: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5508625" y="1700213"/>
            <a:ext cx="10080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7426" name="Group 18"/>
          <p:cNvGrpSpPr>
            <a:grpSpLocks/>
          </p:cNvGrpSpPr>
          <p:nvPr/>
        </p:nvGrpSpPr>
        <p:grpSpPr bwMode="auto">
          <a:xfrm>
            <a:off x="6156325" y="1773238"/>
            <a:ext cx="1871663" cy="1512887"/>
            <a:chOff x="1824" y="633"/>
            <a:chExt cx="2834" cy="2849"/>
          </a:xfrm>
        </p:grpSpPr>
        <p:sp>
          <p:nvSpPr>
            <p:cNvPr id="17427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0033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8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00008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3366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0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80008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6516688" y="2420938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Считайка</a:t>
            </a:r>
          </a:p>
        </p:txBody>
      </p:sp>
      <p:sp>
        <p:nvSpPr>
          <p:cNvPr id="17432" name="Tree"/>
          <p:cNvSpPr>
            <a:spLocks noEditPoints="1" noChangeArrowheads="1"/>
          </p:cNvSpPr>
          <p:nvPr/>
        </p:nvSpPr>
        <p:spPr bwMode="auto">
          <a:xfrm>
            <a:off x="6732588" y="3573463"/>
            <a:ext cx="1368425" cy="1296987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6804025" y="4292600"/>
            <a:ext cx="111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Природа</a:t>
            </a:r>
          </a:p>
        </p:txBody>
      </p:sp>
      <p:sp>
        <p:nvSpPr>
          <p:cNvPr id="17434" name="Homepage"/>
          <p:cNvSpPr>
            <a:spLocks noEditPoints="1" noChangeArrowheads="1"/>
          </p:cNvSpPr>
          <p:nvPr/>
        </p:nvSpPr>
        <p:spPr bwMode="auto">
          <a:xfrm>
            <a:off x="5003800" y="4724400"/>
            <a:ext cx="1362075" cy="18764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/>
              <a:t>  Умейка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4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4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animBg="1"/>
      <p:bldP spid="17412" grpId="0" build="allAtOnce" animBg="1"/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21" grpId="0"/>
      <p:bldP spid="17422" grpId="0" animBg="1"/>
      <p:bldP spid="17423" grpId="0"/>
      <p:bldP spid="17424" grpId="0" build="allAtOnce" animBg="1"/>
      <p:bldP spid="17425" grpId="0" animBg="1"/>
      <p:bldP spid="17431" grpId="0"/>
      <p:bldP spid="17432" grpId="0" animBg="1"/>
      <p:bldP spid="17433" grpId="0"/>
      <p:bldP spid="17434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175" y="1484313"/>
            <a:ext cx="4691063" cy="4210050"/>
          </a:xfrm>
        </p:spPr>
        <p:txBody>
          <a:bodyPr/>
          <a:lstStyle/>
          <a:p>
            <a:pPr>
              <a:buFontTx/>
              <a:buNone/>
            </a:pPr>
            <a:r>
              <a:rPr lang="ru-RU" sz="4000"/>
              <a:t>Считайка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188913"/>
            <a:ext cx="3924300" cy="3887787"/>
            <a:chOff x="1824" y="633"/>
            <a:chExt cx="2834" cy="2849"/>
          </a:xfrm>
        </p:grpSpPr>
        <p:sp>
          <p:nvSpPr>
            <p:cNvPr id="14341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0033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00008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3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3366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80008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420938"/>
            <a:ext cx="2971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Мельница  - Маленький Ёж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15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43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Страна Знаний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V="1">
            <a:off x="323850" y="5734050"/>
            <a:ext cx="7921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684213" y="4868863"/>
            <a:ext cx="2016125" cy="93662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CC0000"/>
                </a:solidFill>
              </a:rPr>
              <a:t>Собираемся  в гимназию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1619250" y="40767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1979613" y="2708275"/>
            <a:ext cx="2889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7164388" y="2636838"/>
            <a:ext cx="2159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2843213" y="1700213"/>
            <a:ext cx="14414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6443663" y="4724400"/>
            <a:ext cx="6477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827088" y="3357563"/>
            <a:ext cx="1657350" cy="1079500"/>
          </a:xfrm>
          <a:prstGeom prst="cloudCallout">
            <a:avLst>
              <a:gd name="adj1" fmla="val -42241"/>
              <a:gd name="adj2" fmla="val 1779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384300" y="3881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023938" y="3592513"/>
            <a:ext cx="1603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971550" y="36449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/>
              <a:t>Добротолюбие</a:t>
            </a: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1476375" y="1844675"/>
            <a:ext cx="1655763" cy="1143000"/>
          </a:xfrm>
          <a:prstGeom prst="horizontalScrol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1547813" y="2205038"/>
            <a:ext cx="1709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Пиши – читай </a:t>
            </a:r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4284663" y="1268413"/>
            <a:ext cx="1223962" cy="1152525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Перемена</a:t>
            </a: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5508625" y="1700213"/>
            <a:ext cx="10080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8450" name="Group 18"/>
          <p:cNvGrpSpPr>
            <a:grpSpLocks/>
          </p:cNvGrpSpPr>
          <p:nvPr/>
        </p:nvGrpSpPr>
        <p:grpSpPr bwMode="auto">
          <a:xfrm>
            <a:off x="6156325" y="1773238"/>
            <a:ext cx="1871663" cy="1512887"/>
            <a:chOff x="1824" y="633"/>
            <a:chExt cx="2834" cy="2849"/>
          </a:xfrm>
        </p:grpSpPr>
        <p:sp>
          <p:nvSpPr>
            <p:cNvPr id="18451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0033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00008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3366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4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80008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6516688" y="2420938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Считайка</a:t>
            </a:r>
          </a:p>
        </p:txBody>
      </p:sp>
      <p:sp>
        <p:nvSpPr>
          <p:cNvPr id="18456" name="Tree"/>
          <p:cNvSpPr>
            <a:spLocks noEditPoints="1" noChangeArrowheads="1"/>
          </p:cNvSpPr>
          <p:nvPr/>
        </p:nvSpPr>
        <p:spPr bwMode="auto">
          <a:xfrm>
            <a:off x="6732588" y="3573463"/>
            <a:ext cx="1368425" cy="1296987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6804025" y="4292600"/>
            <a:ext cx="111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Природа</a:t>
            </a:r>
          </a:p>
        </p:txBody>
      </p:sp>
      <p:sp>
        <p:nvSpPr>
          <p:cNvPr id="18458" name="Homepage"/>
          <p:cNvSpPr>
            <a:spLocks noEditPoints="1" noChangeArrowheads="1"/>
          </p:cNvSpPr>
          <p:nvPr/>
        </p:nvSpPr>
        <p:spPr bwMode="auto">
          <a:xfrm>
            <a:off x="5003800" y="4724400"/>
            <a:ext cx="1362075" cy="18764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/>
              <a:t>  Умейка</a:t>
            </a:r>
          </a:p>
        </p:txBody>
      </p:sp>
      <p:sp>
        <p:nvSpPr>
          <p:cNvPr id="18460" name="Rectangle 2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4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4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animBg="1"/>
      <p:bldP spid="18436" grpId="0" build="allAtOnce" animBg="1"/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8445" grpId="0"/>
      <p:bldP spid="18446" grpId="0" animBg="1"/>
      <p:bldP spid="18447" grpId="0"/>
      <p:bldP spid="18448" grpId="0" build="allAtOnce" animBg="1"/>
      <p:bldP spid="18449" grpId="0" animBg="1"/>
      <p:bldP spid="18455" grpId="0"/>
      <p:bldP spid="18456" grpId="0" animBg="1"/>
      <p:bldP spid="18457" grpId="0"/>
      <p:bldP spid="18458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ушастый нянь - ла ла лалала (детский смех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>
            <a:lum bright="-25000" contrast="31000"/>
          </a:blip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0130902_08482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514" y="0"/>
            <a:ext cx="4134971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Природа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Страна Знаний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323850" y="5734050"/>
            <a:ext cx="7921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684213" y="4868863"/>
            <a:ext cx="2016125" cy="93662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CC0000"/>
                </a:solidFill>
              </a:rPr>
              <a:t>Собираемся  в гимназию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619250" y="40767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979613" y="2708275"/>
            <a:ext cx="2889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7164388" y="2636838"/>
            <a:ext cx="2159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2843213" y="1700213"/>
            <a:ext cx="14414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>
            <a:off x="6443663" y="4724400"/>
            <a:ext cx="6477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827088" y="3357563"/>
            <a:ext cx="1657350" cy="1079500"/>
          </a:xfrm>
          <a:prstGeom prst="cloudCallout">
            <a:avLst>
              <a:gd name="adj1" fmla="val -42241"/>
              <a:gd name="adj2" fmla="val 1779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384300" y="3881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023938" y="3592513"/>
            <a:ext cx="1603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971550" y="36449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/>
              <a:t>Добротолюбие</a:t>
            </a: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1476375" y="1844675"/>
            <a:ext cx="1655763" cy="1143000"/>
          </a:xfrm>
          <a:prstGeom prst="horizontalScrol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547813" y="2205038"/>
            <a:ext cx="1709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Пиши – читай </a:t>
            </a:r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4284663" y="1268413"/>
            <a:ext cx="1223962" cy="1152525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Перемена</a:t>
            </a: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5508625" y="1700213"/>
            <a:ext cx="10080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9474" name="Group 18"/>
          <p:cNvGrpSpPr>
            <a:grpSpLocks/>
          </p:cNvGrpSpPr>
          <p:nvPr/>
        </p:nvGrpSpPr>
        <p:grpSpPr bwMode="auto">
          <a:xfrm>
            <a:off x="6156325" y="1773238"/>
            <a:ext cx="1871663" cy="1512887"/>
            <a:chOff x="1824" y="633"/>
            <a:chExt cx="2834" cy="2849"/>
          </a:xfrm>
        </p:grpSpPr>
        <p:sp>
          <p:nvSpPr>
            <p:cNvPr id="1947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0033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00008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3366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80008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6516688" y="2420938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Считайка</a:t>
            </a:r>
          </a:p>
        </p:txBody>
      </p:sp>
      <p:sp>
        <p:nvSpPr>
          <p:cNvPr id="19480" name="Tree"/>
          <p:cNvSpPr>
            <a:spLocks noEditPoints="1" noChangeArrowheads="1"/>
          </p:cNvSpPr>
          <p:nvPr/>
        </p:nvSpPr>
        <p:spPr bwMode="auto">
          <a:xfrm>
            <a:off x="6732588" y="3573463"/>
            <a:ext cx="1368425" cy="1296987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6804025" y="4292600"/>
            <a:ext cx="111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Природа</a:t>
            </a:r>
          </a:p>
        </p:txBody>
      </p:sp>
      <p:sp>
        <p:nvSpPr>
          <p:cNvPr id="19482" name="Homepage"/>
          <p:cNvSpPr>
            <a:spLocks noEditPoints="1" noChangeArrowheads="1"/>
          </p:cNvSpPr>
          <p:nvPr/>
        </p:nvSpPr>
        <p:spPr bwMode="auto">
          <a:xfrm>
            <a:off x="5003800" y="4724400"/>
            <a:ext cx="1362075" cy="18764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/>
              <a:t>  Умейка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4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4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animBg="1"/>
      <p:bldP spid="19460" grpId="0" build="allAtOnce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9" grpId="0"/>
      <p:bldP spid="19470" grpId="0" animBg="1"/>
      <p:bldP spid="19471" grpId="0"/>
      <p:bldP spid="19472" grpId="0" build="allAtOnce" animBg="1"/>
      <p:bldP spid="19473" grpId="0" animBg="1"/>
      <p:bldP spid="19479" grpId="0"/>
      <p:bldP spid="19480" grpId="0" animBg="1"/>
      <p:bldP spid="19481" grpId="0"/>
      <p:bldP spid="19482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229600" cy="1143000"/>
          </a:xfrm>
        </p:spPr>
        <p:txBody>
          <a:bodyPr/>
          <a:lstStyle/>
          <a:p>
            <a:r>
              <a:rPr lang="ru-RU" sz="6000">
                <a:solidFill>
                  <a:srgbClr val="CC0000"/>
                </a:solidFill>
              </a:rPr>
              <a:t>Умейка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Страна Знаний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V="1">
            <a:off x="323850" y="5734050"/>
            <a:ext cx="7921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684213" y="4868863"/>
            <a:ext cx="2016125" cy="93662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CC0000"/>
                </a:solidFill>
              </a:rPr>
              <a:t>Собираемся  в гимназию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1619250" y="40767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1979613" y="2708275"/>
            <a:ext cx="2889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7164388" y="2636838"/>
            <a:ext cx="2159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2843213" y="1700213"/>
            <a:ext cx="14414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6443663" y="4724400"/>
            <a:ext cx="6477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827088" y="3357563"/>
            <a:ext cx="1657350" cy="1079500"/>
          </a:xfrm>
          <a:prstGeom prst="cloudCallout">
            <a:avLst>
              <a:gd name="adj1" fmla="val -42241"/>
              <a:gd name="adj2" fmla="val 1779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384300" y="3881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023938" y="3592513"/>
            <a:ext cx="1603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971550" y="36449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/>
              <a:t>Добротолюбие</a:t>
            </a:r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1476375" y="1844675"/>
            <a:ext cx="1655763" cy="1143000"/>
          </a:xfrm>
          <a:prstGeom prst="horizontalScrol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547813" y="2205038"/>
            <a:ext cx="1709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Пиши – читай </a:t>
            </a: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4284663" y="1268413"/>
            <a:ext cx="1223962" cy="1152525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Перемена</a:t>
            </a: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5508625" y="1700213"/>
            <a:ext cx="10080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1522" name="Group 18"/>
          <p:cNvGrpSpPr>
            <a:grpSpLocks/>
          </p:cNvGrpSpPr>
          <p:nvPr/>
        </p:nvGrpSpPr>
        <p:grpSpPr bwMode="auto">
          <a:xfrm>
            <a:off x="6156325" y="1773238"/>
            <a:ext cx="1871663" cy="1512887"/>
            <a:chOff x="1824" y="633"/>
            <a:chExt cx="2834" cy="2849"/>
          </a:xfrm>
        </p:grpSpPr>
        <p:sp>
          <p:nvSpPr>
            <p:cNvPr id="21523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0033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4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00008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5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3366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6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80008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516688" y="2420938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Считайка</a:t>
            </a:r>
          </a:p>
        </p:txBody>
      </p:sp>
      <p:sp>
        <p:nvSpPr>
          <p:cNvPr id="21528" name="Tree"/>
          <p:cNvSpPr>
            <a:spLocks noEditPoints="1" noChangeArrowheads="1"/>
          </p:cNvSpPr>
          <p:nvPr/>
        </p:nvSpPr>
        <p:spPr bwMode="auto">
          <a:xfrm>
            <a:off x="6732588" y="3573463"/>
            <a:ext cx="1368425" cy="1296987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6804025" y="4292600"/>
            <a:ext cx="111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Природа</a:t>
            </a:r>
          </a:p>
        </p:txBody>
      </p:sp>
      <p:sp>
        <p:nvSpPr>
          <p:cNvPr id="21530" name="Homepage"/>
          <p:cNvSpPr>
            <a:spLocks noEditPoints="1" noChangeArrowheads="1"/>
          </p:cNvSpPr>
          <p:nvPr/>
        </p:nvSpPr>
        <p:spPr bwMode="auto">
          <a:xfrm>
            <a:off x="5003800" y="4724400"/>
            <a:ext cx="1362075" cy="18764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/>
              <a:t>  Умейка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5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animBg="1"/>
      <p:bldP spid="21508" grpId="0" build="allAtOnce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17" grpId="0"/>
      <p:bldP spid="21518" grpId="0" animBg="1"/>
      <p:bldP spid="21519" grpId="0"/>
      <p:bldP spid="21520" grpId="0" build="allAtOnce" animBg="1"/>
      <p:bldP spid="21521" grpId="0" animBg="1"/>
      <p:bldP spid="21527" grpId="0"/>
      <p:bldP spid="21528" grpId="0" animBg="1"/>
      <p:bldP spid="21529" grpId="0"/>
      <p:bldP spid="21530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Мы теперь ученики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 dirty="0"/>
          </a:p>
        </p:txBody>
      </p:sp>
      <p:pic>
        <p:nvPicPr>
          <p:cNvPr id="22532" name="Picture 4" descr="40273481edb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1268413"/>
            <a:ext cx="4108450" cy="54737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30902_08561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61256"/>
            <a:ext cx="3766919" cy="6696744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30902_10394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908720"/>
            <a:ext cx="7506475" cy="4525963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30902_11024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92696"/>
            <a:ext cx="8359953" cy="504056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30902_11185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764704"/>
            <a:ext cx="8479381" cy="5112568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110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76672"/>
            <a:ext cx="8424936" cy="5616624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111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92696"/>
            <a:ext cx="8568952" cy="5712634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112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8532949" cy="5688632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124</Words>
  <Application>Microsoft Office PowerPoint</Application>
  <PresentationFormat>Экран (4:3)</PresentationFormat>
  <Paragraphs>75</Paragraphs>
  <Slides>24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Мы теперь ученики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Страна Знаний</vt:lpstr>
      <vt:lpstr>Презентация PowerPoint</vt:lpstr>
      <vt:lpstr>Страна Знаний</vt:lpstr>
      <vt:lpstr>Ребус</vt:lpstr>
      <vt:lpstr>Страна Знаний</vt:lpstr>
      <vt:lpstr>Презентация PowerPoint</vt:lpstr>
      <vt:lpstr>Страна Знаний</vt:lpstr>
      <vt:lpstr>Презентация PowerPoint</vt:lpstr>
      <vt:lpstr>Страна Знаний</vt:lpstr>
      <vt:lpstr>Природа</vt:lpstr>
      <vt:lpstr>Страна Знаний</vt:lpstr>
      <vt:lpstr>Умейка </vt:lpstr>
      <vt:lpstr>Страна Знаний</vt:lpstr>
      <vt:lpstr>Мы теперь ученики</vt:lpstr>
    </vt:vector>
  </TitlesOfParts>
  <Company>Православная гимназия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Посвящение в гимназисты.</dc:title>
  <dc:creator>Sunray</dc:creator>
  <cp:lastModifiedBy>Marinka</cp:lastModifiedBy>
  <cp:revision>19</cp:revision>
  <dcterms:created xsi:type="dcterms:W3CDTF">2009-10-18T11:23:04Z</dcterms:created>
  <dcterms:modified xsi:type="dcterms:W3CDTF">2014-08-24T16:44:35Z</dcterms:modified>
</cp:coreProperties>
</file>