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FD534-59D3-4B1F-813A-1D02EE9B6CB8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76796-B91F-4A48-B9C6-242C09E1F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7000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357298"/>
            <a:ext cx="535785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Открытый урок 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по математике с 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использованием 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Компьютеров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Авторы:</a:t>
            </a:r>
          </a:p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Васильева М.В.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Тимофеева О.И.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7" name="Picture 3" descr="C:\Documents and Settings\Оксана Игоревна\Local Settings\Temporary Internet Files\Content.IE5\Y3AWLBSX\MCj02907090000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2503" cy="1970638"/>
          </a:xfrm>
          <a:prstGeom prst="rect">
            <a:avLst/>
          </a:prstGeom>
          <a:noFill/>
        </p:spPr>
      </p:pic>
      <p:pic>
        <p:nvPicPr>
          <p:cNvPr id="1029" name="Picture 5" descr="C:\Documents and Settings\Оксана Игоревна\Local Settings\Temporary Internet Files\Content.IE5\QWSPD4VU\MCj02906520000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5901" y="4953754"/>
            <a:ext cx="2218099" cy="1904246"/>
          </a:xfrm>
          <a:prstGeom prst="rect">
            <a:avLst/>
          </a:prstGeom>
          <a:noFill/>
        </p:spPr>
      </p:pic>
      <p:pic>
        <p:nvPicPr>
          <p:cNvPr id="1030" name="Picture 6" descr="C:\Documents and Settings\Оксана Игоревна\Local Settings\Temporary Internet Files\Content.IE5\R53A8XWC\MCj01985940000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45113"/>
            <a:ext cx="2654174" cy="2012887"/>
          </a:xfrm>
          <a:prstGeom prst="rect">
            <a:avLst/>
          </a:prstGeom>
          <a:noFill/>
        </p:spPr>
      </p:pic>
      <p:pic>
        <p:nvPicPr>
          <p:cNvPr id="1031" name="Picture 7" descr="C:\Documents and Settings\Оксана Игоревна\Local Settings\Temporary Internet Files\Content.IE5\Y79ECP99\MCj03491330000[1]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3994" y="0"/>
            <a:ext cx="1880006" cy="15398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ткрытый урок 0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2071678"/>
            <a:ext cx="72490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Задания на построение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и анализ функций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6488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 это наша комиссия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Рисунок 2" descr="открытый урок 02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00174"/>
            <a:ext cx="4286248" cy="3214686"/>
          </a:xfrm>
          <a:prstGeom prst="rect">
            <a:avLst/>
          </a:prstGeom>
        </p:spPr>
      </p:pic>
      <p:pic>
        <p:nvPicPr>
          <p:cNvPr id="4" name="Рисунок 3" descr="открытый урок 01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1499" y="3286124"/>
            <a:ext cx="4762501" cy="35718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429889" y="1571612"/>
            <a:ext cx="471411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Районный</a:t>
            </a:r>
          </a:p>
          <a:p>
            <a:pPr algn="ctr"/>
            <a:r>
              <a:rPr lang="ru-RU" sz="32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эксперт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математике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214950"/>
            <a:ext cx="42148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Директор и завуч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4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3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крытый урок 00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786050" cy="367523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14678" y="0"/>
            <a:ext cx="485778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Васильева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Маргарита В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икторовна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3786190"/>
            <a:ext cx="39517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Учитель высшей категории,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rgbClr val="FF0000"/>
                </a:solidFill>
              </a:rPr>
              <a:t>авуч средней школы,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составитель расписания,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классный руководитель 10 класса, хорошо разбирается в работе на компьютере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открытый урок 00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322" y="2571763"/>
            <a:ext cx="3214678" cy="4286237"/>
          </a:xfrm>
          <a:prstGeom prst="rect">
            <a:avLst/>
          </a:prstGeom>
        </p:spPr>
      </p:pic>
    </p:spTree>
  </p:cSld>
  <p:clrMapOvr>
    <a:masterClrMapping/>
  </p:clrMapOvr>
  <p:transition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66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крытый урок 0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6" y="3268265"/>
            <a:ext cx="4786313" cy="3589735"/>
          </a:xfrm>
          <a:prstGeom prst="rect">
            <a:avLst/>
          </a:prstGeom>
        </p:spPr>
      </p:pic>
      <p:pic>
        <p:nvPicPr>
          <p:cNvPr id="3" name="Рисунок 2" descr="открытый урок 00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4286248" cy="32146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071942"/>
            <a:ext cx="4663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Решаем и анализируем, 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сверяемся с доской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500042"/>
            <a:ext cx="4450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Сначала проверяем знания 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у доски. Отвечает </a:t>
            </a:r>
            <a:r>
              <a:rPr lang="ru-RU" sz="2400" dirty="0" err="1" smtClean="0">
                <a:solidFill>
                  <a:srgbClr val="FF0000"/>
                </a:solidFill>
              </a:rPr>
              <a:t>Санан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7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5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5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крытый урок 01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  <p:pic>
        <p:nvPicPr>
          <p:cNvPr id="3" name="Рисунок 2" descr="открытый урок 01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071942"/>
            <a:ext cx="4504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Альберт, похоже, не согласен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с решением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642918"/>
            <a:ext cx="2847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Аида думает сама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7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1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крытый урок 0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524243" cy="2643182"/>
          </a:xfrm>
          <a:prstGeom prst="rect">
            <a:avLst/>
          </a:prstGeom>
        </p:spPr>
      </p:pic>
      <p:pic>
        <p:nvPicPr>
          <p:cNvPr id="3" name="Рисунок 2" descr="открытый урок 02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694" y="4125520"/>
            <a:ext cx="3643306" cy="2732480"/>
          </a:xfrm>
          <a:prstGeom prst="rect">
            <a:avLst/>
          </a:prstGeom>
        </p:spPr>
      </p:pic>
      <p:pic>
        <p:nvPicPr>
          <p:cNvPr id="4" name="Рисунок 3" descr="открытый урок 02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56" y="0"/>
            <a:ext cx="3714744" cy="2786058"/>
          </a:xfrm>
          <a:prstGeom prst="rect">
            <a:avLst/>
          </a:prstGeom>
        </p:spPr>
      </p:pic>
      <p:pic>
        <p:nvPicPr>
          <p:cNvPr id="5" name="Рисунок 4" descr="открытый урок 02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14819"/>
            <a:ext cx="3524241" cy="26431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282" y="2714620"/>
            <a:ext cx="354616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Дети думают,</a:t>
            </a: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82385" y="3214686"/>
            <a:ext cx="4961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комиссия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работает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7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6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6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6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крытый урок 01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4095746" cy="3071810"/>
          </a:xfrm>
          <a:prstGeom prst="rect">
            <a:avLst/>
          </a:prstGeom>
        </p:spPr>
      </p:pic>
      <p:pic>
        <p:nvPicPr>
          <p:cNvPr id="3" name="Рисунок 2" descr="открытый урок 01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5748" y="3071811"/>
            <a:ext cx="5048252" cy="3786190"/>
          </a:xfrm>
          <a:prstGeom prst="rect">
            <a:avLst/>
          </a:prstGeom>
        </p:spPr>
      </p:pic>
      <p:pic>
        <p:nvPicPr>
          <p:cNvPr id="4" name="Рисунок 3" descr="открытый урок 01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71810"/>
            <a:ext cx="4071934" cy="3786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9124" y="0"/>
            <a:ext cx="4049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Санан</a:t>
            </a:r>
            <a:r>
              <a:rPr lang="ru-RU" sz="2400" dirty="0" smtClean="0">
                <a:solidFill>
                  <a:srgbClr val="FF0000"/>
                </a:solidFill>
              </a:rPr>
              <a:t> в помощники взял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эксперта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1071546"/>
            <a:ext cx="4584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Вот какой график получился!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4810" y="2000240"/>
            <a:ext cx="45560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 анализирует  с учащимися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Маргарита  Викторовна</a:t>
            </a:r>
            <a:endParaRPr lang="ru-RU" sz="2400" dirty="0"/>
          </a:p>
        </p:txBody>
      </p:sp>
    </p:spTree>
  </p:cSld>
  <p:clrMapOvr>
    <a:masterClrMapping/>
  </p:clrMapOvr>
  <p:transition spd="med" advClick="0" advTm="7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8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00"/>
                            </p:stCondLst>
                            <p:childTnLst>
                              <p:par>
                                <p:cTn id="3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8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2714620"/>
            <a:ext cx="4875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Конец урока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7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113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596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Тимофеева</dc:creator>
  <cp:lastModifiedBy>Zayceva</cp:lastModifiedBy>
  <cp:revision>47</cp:revision>
  <dcterms:created xsi:type="dcterms:W3CDTF">2009-03-17T05:57:10Z</dcterms:created>
  <dcterms:modified xsi:type="dcterms:W3CDTF">2014-02-13T10:55:59Z</dcterms:modified>
</cp:coreProperties>
</file>