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75" r:id="rId6"/>
    <p:sldId id="277" r:id="rId7"/>
    <p:sldId id="278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4" r:id="rId16"/>
    <p:sldId id="295" r:id="rId17"/>
    <p:sldId id="296" r:id="rId18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0033"/>
    <a:srgbClr val="FF9966"/>
    <a:srgbClr val="FF6699"/>
    <a:srgbClr val="FFCCCC"/>
    <a:srgbClr val="FFCCFF"/>
    <a:srgbClr val="66FFFF"/>
    <a:srgbClr val="99CCFF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FE3C5-A175-4AE6-9939-609E482D2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7696-FDA1-4229-BB34-647E866CB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57A7-3D88-451E-B8D4-FFCF55FBC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54EC-7AAA-4E50-ADB9-8ACCD9199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75B4-17CC-4AF0-9983-CC5C9A548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02ED7-7EAF-499B-9050-C1D98C57E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3DE5-5833-45EE-A667-6449F39F9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179D6-1AA7-45D9-AC6E-5432423D2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3DA7-0FC0-4526-832D-EA66DE88B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02C66-9E86-4B57-ABB0-BD75D7360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C357-BF37-44C8-95B3-B9A82A57F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12879-287D-44F3-A028-D3A38F88A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775E1-3E8E-42DA-89CD-2442B9BF9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F16-9B9A-4CF9-9AC1-BB2A19F54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415E6D-57F7-4940-A7D7-F79C236C6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http://prodecoupage.com/1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http://prodecoupage.com/1.gi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 descr="8d535868f10aa60990"/>
          <p:cNvSpPr>
            <a:spLocks noChangeArrowheads="1" noChangeShapeType="1" noTextEdit="1"/>
          </p:cNvSpPr>
          <p:nvPr/>
        </p:nvSpPr>
        <p:spPr bwMode="auto">
          <a:xfrm>
            <a:off x="1331640" y="476672"/>
            <a:ext cx="7026574" cy="2380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a Script" pitchFamily="66" charset="0"/>
              </a:rPr>
              <a:t>Деку</a:t>
            </a:r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lexandra Script" pitchFamily="66" charset="0"/>
              </a:rPr>
              <a:t>паж</a:t>
            </a:r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2916238" y="5157788"/>
            <a:ext cx="5759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3357562"/>
            <a:ext cx="7772400" cy="2411413"/>
          </a:xfrm>
        </p:spPr>
        <p:txBody>
          <a:bodyPr/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учитель начальных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err="1" smtClean="0">
                <a:latin typeface="Times New Roman" pitchFamily="18" charset="0"/>
                <a:cs typeface="Times New Roman" pitchFamily="18" charset="0"/>
              </a:rPr>
              <a:t>миронюк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1800" b="0" dirty="0" err="1" smtClean="0">
                <a:latin typeface="Times New Roman" pitchFamily="18" charset="0"/>
                <a:cs typeface="Times New Roman" pitchFamily="18" charset="0"/>
              </a:rPr>
              <a:t>николаевна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2012г.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Наносим клей на поверхность</a:t>
            </a:r>
            <a:endParaRPr lang="ru-RU" sz="3200" dirty="0"/>
          </a:p>
        </p:txBody>
      </p:sp>
      <p:pic>
        <p:nvPicPr>
          <p:cNvPr id="3074" name="Picture 2" descr="C:\Users\Лена\Desktop\нокиа\201206A0\13062012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91303" y="651847"/>
            <a:ext cx="4661331" cy="621510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Прикладываем салфетку к поверхности, и сверху наносим клей</a:t>
            </a:r>
            <a:endParaRPr lang="ru-RU" sz="3200" dirty="0"/>
          </a:p>
        </p:txBody>
      </p:sp>
      <p:pic>
        <p:nvPicPr>
          <p:cNvPr id="4098" name="Picture 2" descr="C:\Users\Лена\Desktop\нокиа\201206A0\13062012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45513" y="1154894"/>
            <a:ext cx="4643452" cy="619126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Аккуратно удаляем пузырьки воздуха и выравниваем поверхность</a:t>
            </a:r>
            <a:endParaRPr lang="ru-RU" sz="3200" dirty="0"/>
          </a:p>
        </p:txBody>
      </p:sp>
      <p:pic>
        <p:nvPicPr>
          <p:cNvPr id="5122" name="Picture 2" descr="C:\Users\Лена\Desktop\нокиа\201206A0\13062012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643050"/>
            <a:ext cx="6953266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Даем работе  просохнуть, затем покрываем лаком</a:t>
            </a:r>
            <a:endParaRPr lang="ru-RU" sz="3200" dirty="0"/>
          </a:p>
        </p:txBody>
      </p:sp>
      <p:pic>
        <p:nvPicPr>
          <p:cNvPr id="1026" name="Picture 2" descr="C:\Users\Лена\Desktop\аттестация\14062012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643050"/>
            <a:ext cx="4500594" cy="45082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>Наши работы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6146" name="Picture 2" descr="C:\Users\Лена\Desktop\нокиа\201206A0\05062012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3524243" cy="2643182"/>
          </a:xfrm>
          <a:prstGeom prst="rect">
            <a:avLst/>
          </a:prstGeom>
          <a:noFill/>
        </p:spPr>
      </p:pic>
      <p:pic>
        <p:nvPicPr>
          <p:cNvPr id="6147" name="Picture 3" descr="C:\Users\Лена\Desktop\нокиа\201206A0\06062012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3911213" cy="5214950"/>
          </a:xfrm>
          <a:prstGeom prst="rect">
            <a:avLst/>
          </a:prstGeom>
          <a:noFill/>
        </p:spPr>
      </p:pic>
      <p:pic>
        <p:nvPicPr>
          <p:cNvPr id="6148" name="Picture 4" descr="C:\Users\Лена\Desktop\нокиа\201206A0\06062012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911206"/>
            <a:ext cx="3929058" cy="294679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Лена\Desktop\нокиа\201206A0\06062012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71480"/>
            <a:ext cx="5214974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>Рефлексия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1643050"/>
            <a:ext cx="7329510" cy="3757626"/>
          </a:xfrm>
        </p:spPr>
        <p:txBody>
          <a:bodyPr/>
          <a:lstStyle/>
          <a:p>
            <a:r>
              <a:rPr lang="ru-RU" dirty="0" smtClean="0"/>
              <a:t>Что нового вы узнали?</a:t>
            </a:r>
          </a:p>
          <a:p>
            <a:r>
              <a:rPr lang="ru-RU" dirty="0" smtClean="0"/>
              <a:t>Что понравилось?</a:t>
            </a:r>
          </a:p>
          <a:p>
            <a:r>
              <a:rPr lang="ru-RU" dirty="0" smtClean="0"/>
              <a:t>Что вызвало сложности?</a:t>
            </a:r>
          </a:p>
          <a:p>
            <a:r>
              <a:rPr lang="ru-RU" dirty="0" smtClean="0"/>
              <a:t>Какие эмоции вызвала работа?</a:t>
            </a:r>
          </a:p>
          <a:p>
            <a:r>
              <a:rPr lang="ru-RU" dirty="0" smtClean="0"/>
              <a:t>Где можете применить?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000100" y="0"/>
            <a:ext cx="7783538" cy="6640116"/>
          </a:xfrm>
          <a:prstGeom prst="round2DiagRect">
            <a:avLst/>
          </a:prstGeom>
          <a:solidFill>
            <a:srgbClr val="FFCCCC"/>
          </a:solidFill>
          <a:ln w="9525">
            <a:solidFill>
              <a:srgbClr val="990033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Слово "decoupage" происходит от французского «вырезать». Соответственно, «техника декупажа» – это техника украшения, декорирования с помощью вырезанных бумажных мотивов. </a:t>
            </a:r>
            <a:endParaRPr lang="en-US" sz="30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3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Оформление элементов интерьера в технике «декупаж» восходит к XVII веку. Именно тогда широко применялось наклеивание бумажных аппликаций на мебель, полы, стены, так, что покрытые лаком аппликации выглядели как рисунки.</a:t>
            </a:r>
            <a:endParaRPr lang="en-US" sz="3000" b="1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282" y="285728"/>
            <a:ext cx="8642350" cy="6048375"/>
          </a:xfrm>
          <a:prstGeom prst="round2DiagRect">
            <a:avLst/>
          </a:prstGeom>
          <a:solidFill>
            <a:srgbClr val="FFCCCC"/>
          </a:solidFill>
          <a:ln w="63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1214414" y="476250"/>
            <a:ext cx="7461274" cy="12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778"/>
              </a:avLst>
            </a:prstTxWarp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8100" dir="18900000" algn="bl" rotWithShape="0">
                    <a:srgbClr val="000000">
                      <a:alpha val="39999"/>
                    </a:srgbClr>
                  </a:outerShdw>
                </a:effectLst>
                <a:latin typeface="+mn-lt"/>
                <a:ea typeface="+mn-lt"/>
                <a:cs typeface="+mn-lt"/>
              </a:rPr>
              <a:t>Немного  истории.</a:t>
            </a: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928662" y="1142984"/>
            <a:ext cx="74612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6575" algn="ctr"/>
            <a:endParaRPr lang="en-US" sz="2400" dirty="0">
              <a:solidFill>
                <a:srgbClr val="990033"/>
              </a:solidFill>
            </a:endParaRPr>
          </a:p>
          <a:p>
            <a:pPr indent="536575" algn="ctr"/>
            <a:r>
              <a:rPr lang="ru-RU" sz="2600" dirty="0">
                <a:solidFill>
                  <a:srgbClr val="990033"/>
                </a:solidFill>
              </a:rPr>
              <a:t>Предметы </a:t>
            </a:r>
            <a:r>
              <a:rPr lang="ru-RU" sz="2600" dirty="0" err="1">
                <a:solidFill>
                  <a:srgbClr val="990033"/>
                </a:solidFill>
              </a:rPr>
              <a:t>c</a:t>
            </a:r>
            <a:r>
              <a:rPr lang="ru-RU" sz="2600" dirty="0">
                <a:solidFill>
                  <a:srgbClr val="990033"/>
                </a:solidFill>
              </a:rPr>
              <a:t> использованием основных методов техники "</a:t>
            </a:r>
            <a:r>
              <a:rPr lang="ru-RU" sz="2600" dirty="0" err="1">
                <a:solidFill>
                  <a:srgbClr val="990033"/>
                </a:solidFill>
              </a:rPr>
              <a:t>декупаж</a:t>
            </a:r>
            <a:r>
              <a:rPr lang="ru-RU" sz="2600" dirty="0">
                <a:solidFill>
                  <a:srgbClr val="990033"/>
                </a:solidFill>
              </a:rPr>
              <a:t>" были найдены ещё в 12-м веке в Китае. Дальнейшее распространение техника получила в Италии, постепенно охватив всю Европу. Современное название этот вид рукоделия получил во Франции в 17-м - 18-м веках от слова </a:t>
            </a:r>
            <a:r>
              <a:rPr lang="ru-RU" sz="2600" dirty="0" err="1">
                <a:solidFill>
                  <a:srgbClr val="990033"/>
                </a:solidFill>
              </a:rPr>
              <a:t>decouper</a:t>
            </a:r>
            <a:r>
              <a:rPr lang="ru-RU" sz="2600" dirty="0">
                <a:solidFill>
                  <a:srgbClr val="990033"/>
                </a:solidFill>
              </a:rPr>
              <a:t> - "вырезать". </a:t>
            </a:r>
            <a:endParaRPr lang="en-US" sz="2600" dirty="0">
              <a:solidFill>
                <a:srgbClr val="990033"/>
              </a:solidFill>
            </a:endParaRPr>
          </a:p>
          <a:p>
            <a:pPr indent="536575" algn="ctr"/>
            <a:r>
              <a:rPr lang="ru-RU" sz="2600" dirty="0">
                <a:solidFill>
                  <a:srgbClr val="990033"/>
                </a:solidFill>
              </a:rPr>
              <a:t>Техника </a:t>
            </a:r>
            <a:r>
              <a:rPr lang="ru-RU" sz="2600" dirty="0" err="1">
                <a:solidFill>
                  <a:srgbClr val="990033"/>
                </a:solidFill>
              </a:rPr>
              <a:t>декупаж</a:t>
            </a:r>
            <a:r>
              <a:rPr lang="ru-RU" sz="2600" dirty="0">
                <a:solidFill>
                  <a:srgbClr val="990033"/>
                </a:solidFill>
              </a:rPr>
              <a:t> пользовалась большой популярностью среди многих знаменитостей, включая Марию </a:t>
            </a:r>
            <a:r>
              <a:rPr lang="ru-RU" sz="2600" dirty="0" err="1">
                <a:solidFill>
                  <a:srgbClr val="990033"/>
                </a:solidFill>
              </a:rPr>
              <a:t>Антуанетту</a:t>
            </a:r>
            <a:r>
              <a:rPr lang="ru-RU" sz="2600" dirty="0">
                <a:solidFill>
                  <a:srgbClr val="990033"/>
                </a:solidFill>
              </a:rPr>
              <a:t>, мадам де Помпадур, и </a:t>
            </a:r>
            <a:r>
              <a:rPr lang="ru-RU" sz="2600" dirty="0" err="1">
                <a:solidFill>
                  <a:srgbClr val="990033"/>
                </a:solidFill>
              </a:rPr>
              <a:t>Бо</a:t>
            </a:r>
            <a:r>
              <a:rPr lang="ru-RU" sz="2600" dirty="0">
                <a:solidFill>
                  <a:srgbClr val="990033"/>
                </a:solidFill>
              </a:rPr>
              <a:t> </a:t>
            </a:r>
            <a:r>
              <a:rPr lang="ru-RU" sz="2600" dirty="0" err="1">
                <a:solidFill>
                  <a:srgbClr val="990033"/>
                </a:solidFill>
              </a:rPr>
              <a:t>Бруммелл</a:t>
            </a:r>
            <a:r>
              <a:rPr lang="ru-RU" sz="2600" dirty="0">
                <a:solidFill>
                  <a:srgbClr val="990033"/>
                </a:solidFill>
              </a:rPr>
              <a:t>. </a:t>
            </a:r>
            <a:endParaRPr lang="en-US" sz="26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57224" y="500042"/>
            <a:ext cx="8035951" cy="5953146"/>
          </a:xfrm>
          <a:prstGeom prst="round2DiagRect">
            <a:avLst/>
          </a:prstGeom>
          <a:solidFill>
            <a:srgbClr val="FFCCCC"/>
          </a:solidFill>
          <a:ln w="31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6575" algn="ctr">
              <a:defRPr/>
            </a:pPr>
            <a:r>
              <a:rPr lang="ru-RU" sz="32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В семнадцатом веке последним писком моды была расписная восточная мебель, покрытая лаком. Однако позволить себе такую мебель мог далеко не каждый. И европейцы нашли выход. </a:t>
            </a:r>
            <a:endParaRPr lang="en-US" sz="32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  <a:p>
            <a:pPr indent="536575" algn="ctr">
              <a:defRPr/>
            </a:pPr>
            <a:r>
              <a:rPr lang="ru-RU" sz="32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Европейские ремесленники сами стали делать лакированную мебель. </a:t>
            </a:r>
            <a:endParaRPr lang="en-US" sz="32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  <a:p>
            <a:pPr indent="536575" algn="ctr">
              <a:defRPr/>
            </a:pPr>
            <a:r>
              <a:rPr lang="ru-RU" sz="32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Они приклеивали различные картинки и покрывали во много слоев лака. Это производило полное впечатление рисунка, нанесенного на предмет.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44000" cy="6857537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2500306"/>
            <a:ext cx="3785644" cy="1493209"/>
          </a:xfrm>
          <a:prstGeom prst="round2DiagRect">
            <a:avLst/>
          </a:prstGeom>
          <a:solidFill>
            <a:srgbClr val="FFCCCC"/>
          </a:solidFill>
          <a:ln w="3175">
            <a:solidFill>
              <a:srgbClr val="9900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Традиционный; 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sz="4000" b="1" i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з салфеток</a:t>
            </a:r>
            <a:endParaRPr lang="ru-RU" sz="4000" b="1" i="1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72000" y="3357562"/>
            <a:ext cx="4320480" cy="1569207"/>
          </a:xfrm>
          <a:prstGeom prst="round2DiagRect">
            <a:avLst/>
          </a:prstGeom>
          <a:solidFill>
            <a:srgbClr val="FFCCCC"/>
          </a:solidFill>
          <a:ln w="3175">
            <a:solidFill>
              <a:srgbClr val="99003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С </a:t>
            </a:r>
            <a:r>
              <a:rPr lang="ru-RU" sz="3600" b="1" i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использованием синтетических материалов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8596" y="4786322"/>
            <a:ext cx="3461514" cy="1732033"/>
          </a:xfrm>
          <a:prstGeom prst="round2DiagRect">
            <a:avLst/>
          </a:prstGeom>
          <a:solidFill>
            <a:srgbClr val="FFCCCC"/>
          </a:solidFill>
          <a:ln w="3175">
            <a:solidFill>
              <a:srgbClr val="9900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Из </a:t>
            </a:r>
            <a:r>
              <a:rPr lang="ru-RU" sz="4000" b="1" i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тканей и на тканях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72066" y="5340281"/>
            <a:ext cx="3390076" cy="1517719"/>
          </a:xfrm>
          <a:prstGeom prst="round2DiagRect">
            <a:avLst/>
          </a:prstGeom>
          <a:solidFill>
            <a:srgbClr val="FFCCCC"/>
          </a:solidFill>
          <a:ln w="3175">
            <a:solidFill>
              <a:srgbClr val="99003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Объемный </a:t>
            </a:r>
            <a:r>
              <a:rPr lang="ru-RU" sz="4000" b="1" i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декупаж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2860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Schoolbook" pitchFamily="18" charset="0"/>
              </a:rPr>
              <a:t>Направления </a:t>
            </a: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Schoolbook" pitchFamily="18" charset="0"/>
              </a:rPr>
              <a:t>современного </a:t>
            </a:r>
          </a:p>
          <a:p>
            <a:pPr algn="ctr"/>
            <a:r>
              <a:rPr lang="ru-RU" sz="40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Schoolbook" pitchFamily="18" charset="0"/>
              </a:rPr>
              <a:t>декупажа</a:t>
            </a:r>
            <a:endParaRPr lang="ru-RU" sz="40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C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714348" y="571480"/>
            <a:ext cx="7964388" cy="4661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Schoolbook" pitchFamily="18" charset="0"/>
              </a:rPr>
              <a:t>Материалы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Schoolbook" pitchFamily="18" charset="0"/>
              </a:rPr>
              <a:t>и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Schoolbook" pitchFamily="18" charset="0"/>
              </a:rPr>
              <a:t>инструменты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285984" y="2214554"/>
            <a:ext cx="6607191" cy="4238634"/>
          </a:xfrm>
          <a:prstGeom prst="round2DiagRect">
            <a:avLst/>
          </a:prstGeom>
          <a:solidFill>
            <a:srgbClr val="FFCCCC"/>
          </a:solidFill>
          <a:ln w="31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6575" algn="just"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Объект декорирования;</a:t>
            </a:r>
          </a:p>
          <a:p>
            <a:pPr indent="536575" algn="just"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Салфетки для декупажа, декупажная карта или </a:t>
            </a:r>
            <a:r>
              <a:rPr lang="ru-RU" sz="2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распечатка;</a:t>
            </a:r>
            <a:endParaRPr lang="en-US" sz="20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  <a:p>
            <a:pPr indent="536575" algn="just"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Ножницы;</a:t>
            </a:r>
          </a:p>
          <a:p>
            <a:pPr indent="536575" algn="just"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Кисточки;</a:t>
            </a:r>
          </a:p>
          <a:p>
            <a:pPr indent="536575" algn="just"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Клей для </a:t>
            </a:r>
            <a:r>
              <a:rPr lang="ru-RU" sz="2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декупажа;</a:t>
            </a:r>
          </a:p>
          <a:p>
            <a:pPr indent="536575" algn="just"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Лак для </a:t>
            </a:r>
            <a:r>
              <a:rPr lang="ru-RU" sz="2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декупажа;</a:t>
            </a:r>
          </a:p>
          <a:p>
            <a:pPr indent="536575" algn="just">
              <a:defRPr/>
            </a:pPr>
            <a:r>
              <a:rPr lang="ru-RU" sz="2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Вам могут пригодиться: </a:t>
            </a:r>
          </a:p>
          <a:p>
            <a:pPr indent="536575" algn="just"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2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криловые краски;</a:t>
            </a:r>
            <a:endParaRPr lang="ru-RU" sz="20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  <a:p>
            <a:pPr indent="536575" algn="just"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Л</a:t>
            </a:r>
            <a:r>
              <a:rPr lang="ru-RU" sz="2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аки </a:t>
            </a:r>
            <a:r>
              <a:rPr lang="ru-RU" sz="2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с разными </a:t>
            </a:r>
            <a:r>
              <a:rPr lang="ru-RU" sz="2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свойствами;</a:t>
            </a:r>
            <a:endParaRPr lang="ru-RU" sz="20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  <a:p>
            <a:pPr indent="536575" algn="just"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sz="2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спомогательные </a:t>
            </a:r>
            <a:r>
              <a:rPr lang="ru-RU" sz="2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материалы для обработки </a:t>
            </a:r>
            <a:r>
              <a:rPr lang="ru-RU" sz="2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поверхности;</a:t>
            </a:r>
          </a:p>
          <a:p>
            <a:pPr indent="536575" algn="just"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Контуры по стеклу.</a:t>
            </a:r>
            <a:endParaRPr lang="ru-RU" sz="20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6" descr="Картинка 1 из 5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1691">
            <a:off x="4368685" y="86340"/>
            <a:ext cx="2386236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Картинка 92 из 167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0414">
            <a:off x="6398213" y="-253774"/>
            <a:ext cx="2738360" cy="279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8" descr="Картинка 47 из 161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1381">
            <a:off x="109795" y="154897"/>
            <a:ext cx="3363516" cy="246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4" descr="Картинка 15 из 15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0"/>
            <a:ext cx="2441848" cy="244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0" descr="Картинка 6 из 399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143248"/>
            <a:ext cx="3104034" cy="2002980"/>
          </a:xfrm>
          <a:prstGeom prst="rect">
            <a:avLst/>
          </a:prstGeom>
          <a:noFill/>
        </p:spPr>
      </p:pic>
      <p:pic>
        <p:nvPicPr>
          <p:cNvPr id="11" name="Picture 16" descr="Картинка 1 из 609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81288">
            <a:off x="165570" y="4556796"/>
            <a:ext cx="2005980" cy="251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 descr="Картинка 176 из 1678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11495">
            <a:off x="-285255" y="2357484"/>
            <a:ext cx="2682918" cy="269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Технология: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Вырезаем рисунок по контуру</a:t>
            </a:r>
            <a:endParaRPr lang="ru-RU" dirty="0"/>
          </a:p>
        </p:txBody>
      </p:sp>
      <p:pic>
        <p:nvPicPr>
          <p:cNvPr id="1026" name="Picture 2" descr="C:\Users\Лена\Desktop\нокиа\201206A0\13062012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285992"/>
            <a:ext cx="5500694" cy="412552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18585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Разделяем салфетку на слои </a:t>
            </a:r>
            <a:endParaRPr lang="ru-RU" dirty="0"/>
          </a:p>
        </p:txBody>
      </p:sp>
      <p:pic>
        <p:nvPicPr>
          <p:cNvPr id="2050" name="Picture 2" descr="C:\Users\Лена\Desktop\нокиа\201206A0\13062012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4476781" cy="3357586"/>
          </a:xfrm>
          <a:prstGeom prst="rect">
            <a:avLst/>
          </a:prstGeom>
          <a:noFill/>
        </p:spPr>
      </p:pic>
      <p:pic>
        <p:nvPicPr>
          <p:cNvPr id="2051" name="Picture 3" descr="C:\Users\Лена\Desktop\нокиа\201206A0\13062012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857752" y="2071678"/>
            <a:ext cx="3357568" cy="447675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338</TotalTime>
  <Words>333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Мастер-класс   учитель начальных классов миронюк Елена николаевна  2012г.</vt:lpstr>
      <vt:lpstr>Слайд 2</vt:lpstr>
      <vt:lpstr>Слайд 3</vt:lpstr>
      <vt:lpstr>Слайд 4</vt:lpstr>
      <vt:lpstr>Слайд 5</vt:lpstr>
      <vt:lpstr>Слайд 6</vt:lpstr>
      <vt:lpstr>Слайд 7</vt:lpstr>
      <vt:lpstr>Технология:</vt:lpstr>
      <vt:lpstr>Слайд 9</vt:lpstr>
      <vt:lpstr>Наносим клей на поверхность</vt:lpstr>
      <vt:lpstr>Прикладываем салфетку к поверхности, и сверху наносим клей</vt:lpstr>
      <vt:lpstr>Аккуратно удаляем пузырьки воздуха и выравниваем поверхность</vt:lpstr>
      <vt:lpstr>Даем работе  просохнуть, затем покрываем лаком</vt:lpstr>
      <vt:lpstr>Наши работы</vt:lpstr>
      <vt:lpstr>Слайд 15</vt:lpstr>
      <vt:lpstr>Рефлексия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Лена</cp:lastModifiedBy>
  <cp:revision>42</cp:revision>
  <dcterms:created xsi:type="dcterms:W3CDTF">2009-04-03T10:26:46Z</dcterms:created>
  <dcterms:modified xsi:type="dcterms:W3CDTF">2012-06-27T10:43:15Z</dcterms:modified>
</cp:coreProperties>
</file>