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1071538" y="3500438"/>
            <a:ext cx="6715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Интеллектуальная игра «5 на 5 »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99034" y="2214555"/>
            <a:ext cx="5745932" cy="258532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Интеллектуальная игра «5 на 5»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000100" y="1643050"/>
          <a:ext cx="6548460" cy="50006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09692"/>
                <a:gridCol w="1262076"/>
                <a:gridCol w="1357308"/>
                <a:gridCol w="1309692"/>
                <a:gridCol w="1309692"/>
              </a:tblGrid>
              <a:tr h="655784">
                <a:tc>
                  <a:txBody>
                    <a:bodyPr/>
                    <a:lstStyle/>
                    <a:p>
                      <a:r>
                        <a:rPr lang="ru-RU" dirty="0" smtClean="0"/>
                        <a:t>математик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русский</a:t>
                      </a:r>
                    </a:p>
                    <a:p>
                      <a:r>
                        <a:rPr lang="ru-RU" dirty="0" smtClean="0"/>
                        <a:t>язык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литература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природа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общие </a:t>
                      </a:r>
                    </a:p>
                    <a:p>
                      <a:r>
                        <a:rPr lang="ru-RU" dirty="0" smtClean="0"/>
                        <a:t>знания</a:t>
                      </a:r>
                      <a:endParaRPr lang="ru-RU" dirty="0"/>
                    </a:p>
                  </a:txBody>
                  <a:tcPr/>
                </a:tc>
              </a:tr>
              <a:tr h="6557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32664"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/>
                        <a:t> 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/>
                        <a:t> 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/>
                        <a:t> 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/>
                        <a:t> 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/>
                        <a:t> </a:t>
                      </a:r>
                      <a:endParaRPr lang="ru-RU" sz="5400" dirty="0"/>
                    </a:p>
                  </a:txBody>
                  <a:tcPr/>
                </a:tc>
              </a:tr>
              <a:tr h="177206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400" dirty="0" err="1" smtClean="0"/>
                        <a:t>ш</a:t>
                      </a:r>
                      <a:endParaRPr lang="ru-RU" sz="5400" dirty="0" smtClean="0"/>
                    </a:p>
                    <a:p>
                      <a:pPr algn="ctr"/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/>
                        <a:t>к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/>
                        <a:t>о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/>
                        <a:t>л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dirty="0" smtClean="0"/>
                        <a:t>а</a:t>
                      </a:r>
                      <a:endParaRPr lang="ru-RU" sz="5400" dirty="0"/>
                    </a:p>
                  </a:txBody>
                  <a:tcPr/>
                </a:tc>
              </a:tr>
              <a:tr h="4921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921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1000100" y="2928934"/>
            <a:ext cx="650085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071538" y="3857628"/>
            <a:ext cx="642942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071538" y="2285992"/>
            <a:ext cx="642942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000100" y="5643578"/>
            <a:ext cx="6429420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-178627" y="4179099"/>
            <a:ext cx="492922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1071538" y="4214818"/>
            <a:ext cx="500066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2464579" y="4179099"/>
            <a:ext cx="492922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3679025" y="4179099"/>
            <a:ext cx="50720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071538" y="4857760"/>
            <a:ext cx="650085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85786" y="2857496"/>
            <a:ext cx="7000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11486" y="2967335"/>
            <a:ext cx="41351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Итоги игры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35</Words>
  <PresentationFormat>Экран 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4</dc:creator>
  <cp:lastModifiedBy>4</cp:lastModifiedBy>
  <cp:revision>9</cp:revision>
  <dcterms:created xsi:type="dcterms:W3CDTF">2014-10-18T03:47:51Z</dcterms:created>
  <dcterms:modified xsi:type="dcterms:W3CDTF">2014-10-24T03:57:41Z</dcterms:modified>
</cp:coreProperties>
</file>