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>
      <p:cViewPr>
        <p:scale>
          <a:sx n="100" d="100"/>
          <a:sy n="100" d="100"/>
        </p:scale>
        <p:origin x="-24" y="-25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28690F-A1CB-4D42-9AE1-6DDF02E4000E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86A592-AB2A-4438-85B8-CE38ECCC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734387-C65D-4797-A2CD-1B0AB1732858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744496-39CC-46D1-8251-F9FA9388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378FB-D2F7-46F9-9051-80C80B9ACF30}" type="slidenum">
              <a:rPr lang="en-US" smtClean="0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FD94-0E3C-4881-9D9F-100E20F853B9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744E-7E08-4FD8-829C-9962304F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94EB-A42F-4057-B71B-06BAC7776338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B5A7-4D4A-418E-92C8-16AD0ADCF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45AC-6E6E-495B-9A7D-812DF087D984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95C5-CE13-4579-804E-94A8DB504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C710-DB09-4C69-AE14-4AC39A957B8A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56CA-7008-4DF2-A159-77BFB0DE3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F8FE-4A72-4F6B-9B80-B47FCE29BE71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72F2-4B52-4DBC-99BD-99B1FA3E7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2E24-CF19-47C0-A0A8-758A297BF310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0744-72FF-4A9D-8B09-2117156F6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4AE7-93BA-48C7-90A9-32B954E76490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28F-F263-4724-9618-9D5D33120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68C40857-D8F9-433E-9A09-9261926A60F6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8B55BBDC-E473-4FAE-9B23-E1107AAEA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357298"/>
            <a:ext cx="7333803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ВЫСТАВКА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ДЕТСКИХ РАБОТ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работа по проекту\get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ом\Рабочий стол\работа по проекту\get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ом\Рабочий стол\работа по проекту\SAM_0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ом\Рабочий стол\работа по проекту\SAM_0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Дом\Рабочий стол\работа по проекту\SAM_0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0</TotalTime>
  <Words>4</Words>
  <Application>Microsoft Office PowerPoint</Application>
  <PresentationFormat>Экран 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Calibri</vt:lpstr>
      <vt:lpstr>MS PGothic</vt:lpstr>
      <vt:lpstr>TS010073846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работ</dc:title>
  <dc:creator/>
  <cp:keywords/>
  <cp:lastModifiedBy/>
  <cp:revision>1</cp:revision>
  <dcterms:created xsi:type="dcterms:W3CDTF">2013-01-26T12:41:01Z</dcterms:created>
  <dcterms:modified xsi:type="dcterms:W3CDTF">2013-01-27T10:41:12Z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